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3" r:id="rId1"/>
    <p:sldMasterId id="2147483764" r:id="rId2"/>
    <p:sldMasterId id="2147483715" r:id="rId3"/>
  </p:sldMasterIdLst>
  <p:notesMasterIdLst>
    <p:notesMasterId r:id="rId20"/>
  </p:notesMasterIdLst>
  <p:handoutMasterIdLst>
    <p:handoutMasterId r:id="rId21"/>
  </p:handoutMasterIdLst>
  <p:sldIdLst>
    <p:sldId id="368" r:id="rId4"/>
    <p:sldId id="301" r:id="rId5"/>
    <p:sldId id="354" r:id="rId6"/>
    <p:sldId id="317" r:id="rId7"/>
    <p:sldId id="306" r:id="rId8"/>
    <p:sldId id="327" r:id="rId9"/>
    <p:sldId id="366" r:id="rId10"/>
    <p:sldId id="328" r:id="rId11"/>
    <p:sldId id="329" r:id="rId12"/>
    <p:sldId id="330" r:id="rId13"/>
    <p:sldId id="336" r:id="rId14"/>
    <p:sldId id="292" r:id="rId15"/>
    <p:sldId id="326" r:id="rId16"/>
    <p:sldId id="302" r:id="rId17"/>
    <p:sldId id="333" r:id="rId18"/>
    <p:sldId id="335" r:id="rId19"/>
  </p:sldIdLst>
  <p:sldSz cx="12192000" cy="6858000"/>
  <p:notesSz cx="6794500" cy="9906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4547"/>
    <a:srgbClr val="FF66CC"/>
    <a:srgbClr val="C7D30F"/>
    <a:srgbClr val="D7DE4B"/>
    <a:srgbClr val="A69B90"/>
    <a:srgbClr val="776655"/>
    <a:srgbClr val="F7F9DC"/>
    <a:srgbClr val="A6A6A6"/>
    <a:srgbClr val="D9D9D9"/>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E3FDE45-AF77-4B5C-9715-49D594BDF05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Helle Formatvorlage 1 - Akz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315" autoAdjust="0"/>
    <p:restoredTop sz="94660"/>
  </p:normalViewPr>
  <p:slideViewPr>
    <p:cSldViewPr>
      <p:cViewPr varScale="1">
        <p:scale>
          <a:sx n="144" d="100"/>
          <a:sy n="144" d="100"/>
        </p:scale>
        <p:origin x="208" y="568"/>
      </p:cViewPr>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8" d="100"/>
          <a:sy n="88" d="100"/>
        </p:scale>
        <p:origin x="4403" y="65"/>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Arbeitsblat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Tabelle1!$B$1</c:f>
              <c:strCache>
                <c:ptCount val="1"/>
                <c:pt idx="0">
                  <c:v>Jahresumsatz</c:v>
                </c:pt>
              </c:strCache>
            </c:strRef>
          </c:tx>
          <c:spPr>
            <a:solidFill>
              <a:schemeClr val="accent1"/>
            </a:solidFill>
            <a:ln>
              <a:noFill/>
            </a:ln>
            <a:effectLst/>
          </c:spPr>
          <c:invertIfNegative val="0"/>
          <c:cat>
            <c:numRef>
              <c:f>Tabelle1!$A$3:$A$13</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Tabelle1!$B$3:$B$13</c:f>
              <c:numCache>
                <c:formatCode>0.00</c:formatCode>
                <c:ptCount val="11"/>
                <c:pt idx="0">
                  <c:v>0.14000000000000001</c:v>
                </c:pt>
                <c:pt idx="1">
                  <c:v>0.6</c:v>
                </c:pt>
                <c:pt idx="2">
                  <c:v>1.55</c:v>
                </c:pt>
                <c:pt idx="3">
                  <c:v>2.23</c:v>
                </c:pt>
                <c:pt idx="4">
                  <c:v>3.8</c:v>
                </c:pt>
                <c:pt idx="5">
                  <c:v>4.84</c:v>
                </c:pt>
                <c:pt idx="6">
                  <c:v>7.06</c:v>
                </c:pt>
                <c:pt idx="7">
                  <c:v>9.7899999999999991</c:v>
                </c:pt>
                <c:pt idx="8">
                  <c:v>10.27</c:v>
                </c:pt>
                <c:pt idx="9">
                  <c:v>13.81</c:v>
                </c:pt>
                <c:pt idx="10">
                  <c:v>12.8</c:v>
                </c:pt>
              </c:numCache>
            </c:numRef>
          </c:val>
          <c:extLst>
            <c:ext xmlns:c16="http://schemas.microsoft.com/office/drawing/2014/chart" uri="{C3380CC4-5D6E-409C-BE32-E72D297353CC}">
              <c16:uniqueId val="{00000000-497A-4566-8DD4-58F3FBB54647}"/>
            </c:ext>
          </c:extLst>
        </c:ser>
        <c:dLbls>
          <c:showLegendKey val="0"/>
          <c:showVal val="0"/>
          <c:showCatName val="0"/>
          <c:showSerName val="0"/>
          <c:showPercent val="0"/>
          <c:showBubbleSize val="0"/>
        </c:dLbls>
        <c:gapWidth val="219"/>
        <c:overlap val="-27"/>
        <c:axId val="1477942576"/>
        <c:axId val="1477936336"/>
      </c:barChart>
      <c:lineChart>
        <c:grouping val="stacked"/>
        <c:varyColors val="0"/>
        <c:ser>
          <c:idx val="1"/>
          <c:order val="1"/>
          <c:tx>
            <c:strRef>
              <c:f>Tabelle1!$C$1</c:f>
              <c:strCache>
                <c:ptCount val="1"/>
                <c:pt idx="0">
                  <c:v>Mitarbeitende</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numRef>
              <c:f>Tabelle1!$A$3:$A$13</c:f>
              <c:numCache>
                <c:formatCode>General</c:formatCode>
                <c:ptCount val="11"/>
                <c:pt idx="0">
                  <c:v>2012</c:v>
                </c:pt>
                <c:pt idx="1">
                  <c:v>2013</c:v>
                </c:pt>
                <c:pt idx="2">
                  <c:v>2014</c:v>
                </c:pt>
                <c:pt idx="3">
                  <c:v>2015</c:v>
                </c:pt>
                <c:pt idx="4">
                  <c:v>2016</c:v>
                </c:pt>
                <c:pt idx="5">
                  <c:v>2017</c:v>
                </c:pt>
                <c:pt idx="6">
                  <c:v>2018</c:v>
                </c:pt>
                <c:pt idx="7">
                  <c:v>2019</c:v>
                </c:pt>
                <c:pt idx="8">
                  <c:v>2020</c:v>
                </c:pt>
                <c:pt idx="9">
                  <c:v>2021</c:v>
                </c:pt>
                <c:pt idx="10">
                  <c:v>2022</c:v>
                </c:pt>
              </c:numCache>
            </c:numRef>
          </c:cat>
          <c:val>
            <c:numRef>
              <c:f>Tabelle1!$C$3:$C$13</c:f>
              <c:numCache>
                <c:formatCode>General</c:formatCode>
                <c:ptCount val="11"/>
                <c:pt idx="0">
                  <c:v>10</c:v>
                </c:pt>
                <c:pt idx="1">
                  <c:v>14</c:v>
                </c:pt>
                <c:pt idx="2">
                  <c:v>20</c:v>
                </c:pt>
                <c:pt idx="3">
                  <c:v>29</c:v>
                </c:pt>
                <c:pt idx="4">
                  <c:v>41</c:v>
                </c:pt>
                <c:pt idx="5">
                  <c:v>57</c:v>
                </c:pt>
                <c:pt idx="6">
                  <c:v>88</c:v>
                </c:pt>
                <c:pt idx="7">
                  <c:v>89</c:v>
                </c:pt>
                <c:pt idx="8">
                  <c:v>144</c:v>
                </c:pt>
                <c:pt idx="9">
                  <c:v>166</c:v>
                </c:pt>
                <c:pt idx="10">
                  <c:v>130</c:v>
                </c:pt>
              </c:numCache>
            </c:numRef>
          </c:val>
          <c:smooth val="0"/>
          <c:extLst>
            <c:ext xmlns:c16="http://schemas.microsoft.com/office/drawing/2014/chart" uri="{C3380CC4-5D6E-409C-BE32-E72D297353CC}">
              <c16:uniqueId val="{00000001-497A-4566-8DD4-58F3FBB54647}"/>
            </c:ext>
          </c:extLst>
        </c:ser>
        <c:dLbls>
          <c:showLegendKey val="0"/>
          <c:showVal val="0"/>
          <c:showCatName val="0"/>
          <c:showSerName val="0"/>
          <c:showPercent val="0"/>
          <c:showBubbleSize val="0"/>
        </c:dLbls>
        <c:marker val="1"/>
        <c:smooth val="0"/>
        <c:axId val="1617395440"/>
        <c:axId val="1617392944"/>
      </c:lineChart>
      <c:catAx>
        <c:axId val="16173954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1617392944"/>
        <c:crosses val="autoZero"/>
        <c:auto val="1"/>
        <c:lblAlgn val="ctr"/>
        <c:lblOffset val="100"/>
        <c:noMultiLvlLbl val="0"/>
      </c:catAx>
      <c:valAx>
        <c:axId val="161739294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de-DE" b="1" dirty="0">
                    <a:solidFill>
                      <a:srgbClr val="354547"/>
                    </a:solidFill>
                  </a:rPr>
                  <a:t>Mitarbeitende</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de-DE"/>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1617395440"/>
        <c:crosses val="autoZero"/>
        <c:crossBetween val="between"/>
      </c:valAx>
      <c:valAx>
        <c:axId val="1477936336"/>
        <c:scaling>
          <c:orientation val="minMax"/>
        </c:scaling>
        <c:delete val="0"/>
        <c:axPos val="r"/>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de-DE" b="1" dirty="0">
                    <a:solidFill>
                      <a:srgbClr val="C7D30F"/>
                    </a:solidFill>
                  </a:rPr>
                  <a:t>Jahresumsatz in Mio.</a:t>
                </a:r>
              </a:p>
            </c:rich>
          </c:tx>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de-DE"/>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crossAx val="1477942576"/>
        <c:crosses val="max"/>
        <c:crossBetween val="between"/>
      </c:valAx>
      <c:catAx>
        <c:axId val="1477942576"/>
        <c:scaling>
          <c:orientation val="minMax"/>
        </c:scaling>
        <c:delete val="1"/>
        <c:axPos val="b"/>
        <c:numFmt formatCode="General" sourceLinked="1"/>
        <c:majorTickMark val="out"/>
        <c:minorTickMark val="none"/>
        <c:tickLblPos val="nextTo"/>
        <c:crossAx val="147793633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de-DE"/>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de-DE"/>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31732D66-C187-477B-837D-EC2F433F8657}"/>
              </a:ext>
            </a:extLst>
          </p:cNvPr>
          <p:cNvSpPr>
            <a:spLocks noGrp="1"/>
          </p:cNvSpPr>
          <p:nvPr>
            <p:ph type="hdr" sz="quarter"/>
          </p:nvPr>
        </p:nvSpPr>
        <p:spPr>
          <a:xfrm>
            <a:off x="0" y="0"/>
            <a:ext cx="2944813" cy="496888"/>
          </a:xfrm>
          <a:prstGeom prst="rect">
            <a:avLst/>
          </a:prstGeom>
        </p:spPr>
        <p:txBody>
          <a:bodyPr vert="horz" lIns="91440" tIns="45720" rIns="91440" bIns="45720" rtlCol="0"/>
          <a:lstStyle>
            <a:lvl1pPr algn="l">
              <a:defRPr sz="1200"/>
            </a:lvl1pPr>
          </a:lstStyle>
          <a:p>
            <a:endParaRPr lang="de-DE"/>
          </a:p>
        </p:txBody>
      </p:sp>
      <p:sp>
        <p:nvSpPr>
          <p:cNvPr id="3" name="Datumsplatzhalter 2">
            <a:extLst>
              <a:ext uri="{FF2B5EF4-FFF2-40B4-BE49-F238E27FC236}">
                <a16:creationId xmlns:a16="http://schemas.microsoft.com/office/drawing/2014/main" id="{8AF2D7C2-F29A-4CCD-BA7E-C58F844CAA57}"/>
              </a:ext>
            </a:extLst>
          </p:cNvPr>
          <p:cNvSpPr>
            <a:spLocks noGrp="1"/>
          </p:cNvSpPr>
          <p:nvPr>
            <p:ph type="dt" sz="quarter" idx="1"/>
          </p:nvPr>
        </p:nvSpPr>
        <p:spPr>
          <a:xfrm>
            <a:off x="3848100" y="0"/>
            <a:ext cx="2944813" cy="496888"/>
          </a:xfrm>
          <a:prstGeom prst="rect">
            <a:avLst/>
          </a:prstGeom>
        </p:spPr>
        <p:txBody>
          <a:bodyPr vert="horz" lIns="91440" tIns="45720" rIns="91440" bIns="45720" rtlCol="0"/>
          <a:lstStyle>
            <a:lvl1pPr algn="r">
              <a:defRPr sz="1200"/>
            </a:lvl1pPr>
          </a:lstStyle>
          <a:p>
            <a:fld id="{9FAFA853-46FE-4D8D-AAA9-A75DDCD8EE9C}" type="datetimeFigureOut">
              <a:rPr lang="de-DE" smtClean="0"/>
              <a:t>15.07.23</a:t>
            </a:fld>
            <a:endParaRPr lang="de-DE"/>
          </a:p>
        </p:txBody>
      </p:sp>
      <p:sp>
        <p:nvSpPr>
          <p:cNvPr id="4" name="Fußzeilenplatzhalter 3">
            <a:extLst>
              <a:ext uri="{FF2B5EF4-FFF2-40B4-BE49-F238E27FC236}">
                <a16:creationId xmlns:a16="http://schemas.microsoft.com/office/drawing/2014/main" id="{475A2AE2-57E7-4E4B-9FD4-4D81E1E9C53A}"/>
              </a:ext>
            </a:extLst>
          </p:cNvPr>
          <p:cNvSpPr>
            <a:spLocks noGrp="1"/>
          </p:cNvSpPr>
          <p:nvPr>
            <p:ph type="ftr" sz="quarter" idx="2"/>
          </p:nvPr>
        </p:nvSpPr>
        <p:spPr>
          <a:xfrm>
            <a:off x="0" y="9409113"/>
            <a:ext cx="2944813" cy="496887"/>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a:extLst>
              <a:ext uri="{FF2B5EF4-FFF2-40B4-BE49-F238E27FC236}">
                <a16:creationId xmlns:a16="http://schemas.microsoft.com/office/drawing/2014/main" id="{001291E7-F601-49D5-850A-C2F1973B0D4C}"/>
              </a:ext>
            </a:extLst>
          </p:cNvPr>
          <p:cNvSpPr>
            <a:spLocks noGrp="1"/>
          </p:cNvSpPr>
          <p:nvPr>
            <p:ph type="sldNum" sz="quarter" idx="3"/>
          </p:nvPr>
        </p:nvSpPr>
        <p:spPr>
          <a:xfrm>
            <a:off x="3848100" y="9409113"/>
            <a:ext cx="2944813" cy="496887"/>
          </a:xfrm>
          <a:prstGeom prst="rect">
            <a:avLst/>
          </a:prstGeom>
        </p:spPr>
        <p:txBody>
          <a:bodyPr vert="horz" lIns="91440" tIns="45720" rIns="91440" bIns="45720" rtlCol="0" anchor="b"/>
          <a:lstStyle>
            <a:lvl1pPr algn="r">
              <a:defRPr sz="1200"/>
            </a:lvl1pPr>
          </a:lstStyle>
          <a:p>
            <a:fld id="{D045A713-1BED-4C55-87A0-23CC2F139E23}" type="slidenum">
              <a:rPr lang="de-DE" smtClean="0"/>
              <a:t>‹Nr.›</a:t>
            </a:fld>
            <a:endParaRPr lang="de-DE"/>
          </a:p>
        </p:txBody>
      </p:sp>
    </p:spTree>
    <p:extLst>
      <p:ext uri="{BB962C8B-B14F-4D97-AF65-F5344CB8AC3E}">
        <p14:creationId xmlns:p14="http://schemas.microsoft.com/office/powerpoint/2010/main" val="10355082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1B705882-87B3-4AB5-9DE0-D65D8B6D2A30}" type="datetimeFigureOut">
              <a:rPr lang="de-DE" smtClean="0"/>
              <a:t>15.07.23</a:t>
            </a:fld>
            <a:endParaRPr lang="de-DE"/>
          </a:p>
        </p:txBody>
      </p:sp>
      <p:sp>
        <p:nvSpPr>
          <p:cNvPr id="4" name="Folienbildplatzhalt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24182EEB-313E-4718-A1A9-7365A7CF2D5D}" type="slidenum">
              <a:rPr lang="de-DE" smtClean="0"/>
              <a:t>‹Nr.›</a:t>
            </a:fld>
            <a:endParaRPr lang="de-DE"/>
          </a:p>
        </p:txBody>
      </p:sp>
    </p:spTree>
    <p:extLst>
      <p:ext uri="{BB962C8B-B14F-4D97-AF65-F5344CB8AC3E}">
        <p14:creationId xmlns:p14="http://schemas.microsoft.com/office/powerpoint/2010/main" val="393106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3120" userDrawn="1">
          <p15:clr>
            <a:srgbClr val="F26B43"/>
          </p15:clr>
        </p15:guide>
        <p15:guide id="2" pos="214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5"/>
          </p:nvPr>
        </p:nvSpPr>
        <p:spPr/>
        <p:txBody>
          <a:bodyPr/>
          <a:lstStyle/>
          <a:p>
            <a:fld id="{24182EEB-313E-4718-A1A9-7365A7CF2D5D}" type="slidenum">
              <a:rPr lang="de-DE" smtClean="0"/>
              <a:t>15</a:t>
            </a:fld>
            <a:endParaRPr lang="de-DE"/>
          </a:p>
        </p:txBody>
      </p:sp>
    </p:spTree>
    <p:extLst>
      <p:ext uri="{BB962C8B-B14F-4D97-AF65-F5344CB8AC3E}">
        <p14:creationId xmlns:p14="http://schemas.microsoft.com/office/powerpoint/2010/main" val="12488107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jpeg"/><Relationship Id="rId7" Type="http://schemas.openxmlformats.org/officeDocument/2006/relationships/image" Target="../media/image48.jpeg"/><Relationship Id="rId2" Type="http://schemas.openxmlformats.org/officeDocument/2006/relationships/image" Target="../media/image43.png"/><Relationship Id="rId1" Type="http://schemas.openxmlformats.org/officeDocument/2006/relationships/slideMaster" Target="../slideMasters/slideMaster1.xml"/><Relationship Id="rId6" Type="http://schemas.openxmlformats.org/officeDocument/2006/relationships/image" Target="../media/image47.jpeg"/><Relationship Id="rId5" Type="http://schemas.openxmlformats.org/officeDocument/2006/relationships/image" Target="../media/image46.jpeg"/><Relationship Id="rId10" Type="http://schemas.openxmlformats.org/officeDocument/2006/relationships/image" Target="../media/image51.jpeg"/><Relationship Id="rId4" Type="http://schemas.openxmlformats.org/officeDocument/2006/relationships/image" Target="../media/image45.jpeg"/><Relationship Id="rId9" Type="http://schemas.openxmlformats.org/officeDocument/2006/relationships/image" Target="../media/image50.jpe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56.jpeg"/><Relationship Id="rId3" Type="http://schemas.openxmlformats.org/officeDocument/2006/relationships/image" Target="../media/image47.jpeg"/><Relationship Id="rId7" Type="http://schemas.openxmlformats.org/officeDocument/2006/relationships/image" Target="../media/image55.png"/><Relationship Id="rId2" Type="http://schemas.openxmlformats.org/officeDocument/2006/relationships/image" Target="../media/image52.png"/><Relationship Id="rId1" Type="http://schemas.openxmlformats.org/officeDocument/2006/relationships/slideMaster" Target="../slideMasters/slideMaster1.xml"/><Relationship Id="rId6" Type="http://schemas.openxmlformats.org/officeDocument/2006/relationships/image" Target="../media/image54.png"/><Relationship Id="rId5" Type="http://schemas.openxmlformats.org/officeDocument/2006/relationships/image" Target="../media/image53.png"/><Relationship Id="rId10" Type="http://schemas.openxmlformats.org/officeDocument/2006/relationships/image" Target="../media/image58.png"/><Relationship Id="rId4" Type="http://schemas.openxmlformats.org/officeDocument/2006/relationships/image" Target="../media/image51.jpeg"/><Relationship Id="rId9" Type="http://schemas.openxmlformats.org/officeDocument/2006/relationships/image" Target="../media/image57.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image" Target="../media/image59.png"/><Relationship Id="rId1" Type="http://schemas.openxmlformats.org/officeDocument/2006/relationships/slideMaster" Target="../slideMasters/slideMaster1.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Master" Target="../slideMasters/slideMaster1.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3" Type="http://schemas.openxmlformats.org/officeDocument/2006/relationships/image" Target="../media/image83.png"/><Relationship Id="rId18" Type="http://schemas.openxmlformats.org/officeDocument/2006/relationships/image" Target="../media/image88.png"/><Relationship Id="rId26" Type="http://schemas.openxmlformats.org/officeDocument/2006/relationships/image" Target="../media/image96.png"/><Relationship Id="rId39" Type="http://schemas.openxmlformats.org/officeDocument/2006/relationships/image" Target="../media/image109.png"/><Relationship Id="rId21" Type="http://schemas.openxmlformats.org/officeDocument/2006/relationships/image" Target="../media/image91.png"/><Relationship Id="rId34" Type="http://schemas.openxmlformats.org/officeDocument/2006/relationships/image" Target="../media/image104.png"/><Relationship Id="rId7" Type="http://schemas.openxmlformats.org/officeDocument/2006/relationships/image" Target="../media/image77.png"/><Relationship Id="rId12" Type="http://schemas.openxmlformats.org/officeDocument/2006/relationships/image" Target="../media/image82.png"/><Relationship Id="rId17" Type="http://schemas.openxmlformats.org/officeDocument/2006/relationships/image" Target="../media/image87.png"/><Relationship Id="rId25" Type="http://schemas.openxmlformats.org/officeDocument/2006/relationships/image" Target="../media/image95.png"/><Relationship Id="rId33" Type="http://schemas.openxmlformats.org/officeDocument/2006/relationships/image" Target="../media/image103.png"/><Relationship Id="rId38" Type="http://schemas.openxmlformats.org/officeDocument/2006/relationships/image" Target="../media/image108.png"/><Relationship Id="rId2" Type="http://schemas.openxmlformats.org/officeDocument/2006/relationships/image" Target="../media/image72.jpeg"/><Relationship Id="rId16" Type="http://schemas.openxmlformats.org/officeDocument/2006/relationships/image" Target="../media/image86.png"/><Relationship Id="rId20" Type="http://schemas.openxmlformats.org/officeDocument/2006/relationships/image" Target="../media/image90.jpeg"/><Relationship Id="rId29" Type="http://schemas.openxmlformats.org/officeDocument/2006/relationships/image" Target="../media/image99.png"/><Relationship Id="rId1" Type="http://schemas.openxmlformats.org/officeDocument/2006/relationships/slideMaster" Target="../slideMasters/slideMaster1.xml"/><Relationship Id="rId6" Type="http://schemas.openxmlformats.org/officeDocument/2006/relationships/image" Target="../media/image76.png"/><Relationship Id="rId11" Type="http://schemas.openxmlformats.org/officeDocument/2006/relationships/image" Target="../media/image81.png"/><Relationship Id="rId24" Type="http://schemas.openxmlformats.org/officeDocument/2006/relationships/image" Target="../media/image94.png"/><Relationship Id="rId32" Type="http://schemas.openxmlformats.org/officeDocument/2006/relationships/image" Target="../media/image102.png"/><Relationship Id="rId37" Type="http://schemas.openxmlformats.org/officeDocument/2006/relationships/image" Target="../media/image107.svg"/><Relationship Id="rId5" Type="http://schemas.openxmlformats.org/officeDocument/2006/relationships/image" Target="../media/image75.png"/><Relationship Id="rId15" Type="http://schemas.openxmlformats.org/officeDocument/2006/relationships/image" Target="../media/image85.png"/><Relationship Id="rId23" Type="http://schemas.openxmlformats.org/officeDocument/2006/relationships/image" Target="../media/image93.png"/><Relationship Id="rId28" Type="http://schemas.openxmlformats.org/officeDocument/2006/relationships/image" Target="../media/image98.png"/><Relationship Id="rId36" Type="http://schemas.openxmlformats.org/officeDocument/2006/relationships/image" Target="../media/image106.png"/><Relationship Id="rId10" Type="http://schemas.openxmlformats.org/officeDocument/2006/relationships/image" Target="../media/image80.png"/><Relationship Id="rId19" Type="http://schemas.openxmlformats.org/officeDocument/2006/relationships/image" Target="../media/image89.png"/><Relationship Id="rId31" Type="http://schemas.openxmlformats.org/officeDocument/2006/relationships/image" Target="../media/image101.jpeg"/><Relationship Id="rId4" Type="http://schemas.openxmlformats.org/officeDocument/2006/relationships/image" Target="../media/image74.png"/><Relationship Id="rId9" Type="http://schemas.openxmlformats.org/officeDocument/2006/relationships/image" Target="../media/image79.png"/><Relationship Id="rId14" Type="http://schemas.openxmlformats.org/officeDocument/2006/relationships/image" Target="../media/image84.png"/><Relationship Id="rId22" Type="http://schemas.openxmlformats.org/officeDocument/2006/relationships/image" Target="../media/image92.png"/><Relationship Id="rId27" Type="http://schemas.openxmlformats.org/officeDocument/2006/relationships/image" Target="../media/image97.png"/><Relationship Id="rId30" Type="http://schemas.openxmlformats.org/officeDocument/2006/relationships/image" Target="../media/image100.png"/><Relationship Id="rId35" Type="http://schemas.openxmlformats.org/officeDocument/2006/relationships/image" Target="../media/image105.png"/><Relationship Id="rId8" Type="http://schemas.openxmlformats.org/officeDocument/2006/relationships/image" Target="../media/image78.png"/><Relationship Id="rId3" Type="http://schemas.openxmlformats.org/officeDocument/2006/relationships/image" Target="../media/image7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Master" Target="../slideMasters/slideMaster1.xml"/><Relationship Id="rId4" Type="http://schemas.openxmlformats.org/officeDocument/2006/relationships/image" Target="../media/image112.jpe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www.xing.com/pages/burnicklingenieurgmbh" TargetMode="External"/><Relationship Id="rId3" Type="http://schemas.openxmlformats.org/officeDocument/2006/relationships/image" Target="../media/image114.png"/><Relationship Id="rId7" Type="http://schemas.openxmlformats.org/officeDocument/2006/relationships/image" Target="../media/image116.png"/><Relationship Id="rId2" Type="http://schemas.openxmlformats.org/officeDocument/2006/relationships/hyperlink" Target="https://www.facebook.com/burnickl" TargetMode="External"/><Relationship Id="rId1" Type="http://schemas.openxmlformats.org/officeDocument/2006/relationships/slideMaster" Target="../slideMasters/slideMaster1.xml"/><Relationship Id="rId6" Type="http://schemas.openxmlformats.org/officeDocument/2006/relationships/hyperlink" Target="https://www.linkedin.com/company/burnickl-ingenieur-gmbh/" TargetMode="External"/><Relationship Id="rId5" Type="http://schemas.openxmlformats.org/officeDocument/2006/relationships/image" Target="../media/image115.png"/><Relationship Id="rId4" Type="http://schemas.openxmlformats.org/officeDocument/2006/relationships/hyperlink" Target="https://www.instagram.com/burnicklingenieure/" TargetMode="External"/><Relationship Id="rId9" Type="http://schemas.openxmlformats.org/officeDocument/2006/relationships/image" Target="../media/image11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8" Type="http://schemas.openxmlformats.org/officeDocument/2006/relationships/hyperlink" Target="https://www.linkedin.com/company/burnickl-ingenieur-gmbh/" TargetMode="External"/><Relationship Id="rId3" Type="http://schemas.openxmlformats.org/officeDocument/2006/relationships/image" Target="../media/image1.png"/><Relationship Id="rId7" Type="http://schemas.openxmlformats.org/officeDocument/2006/relationships/image" Target="../media/image115.png"/><Relationship Id="rId2" Type="http://schemas.openxmlformats.org/officeDocument/2006/relationships/image" Target="../media/image118.png"/><Relationship Id="rId1" Type="http://schemas.openxmlformats.org/officeDocument/2006/relationships/slideMaster" Target="../slideMasters/slideMaster1.xml"/><Relationship Id="rId6" Type="http://schemas.openxmlformats.org/officeDocument/2006/relationships/hyperlink" Target="https://www.instagram.com/burnicklingenieure/" TargetMode="External"/><Relationship Id="rId11" Type="http://schemas.openxmlformats.org/officeDocument/2006/relationships/image" Target="../media/image117.png"/><Relationship Id="rId5" Type="http://schemas.openxmlformats.org/officeDocument/2006/relationships/image" Target="../media/image114.png"/><Relationship Id="rId10" Type="http://schemas.openxmlformats.org/officeDocument/2006/relationships/hyperlink" Target="https://www.xing.com/pages/burnicklingenieurgmbh" TargetMode="External"/><Relationship Id="rId4" Type="http://schemas.openxmlformats.org/officeDocument/2006/relationships/hyperlink" Target="https://www.facebook.com/burnickl" TargetMode="External"/><Relationship Id="rId9" Type="http://schemas.openxmlformats.org/officeDocument/2006/relationships/image" Target="../media/image11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8" Type="http://schemas.openxmlformats.org/officeDocument/2006/relationships/image" Target="../media/image18.jpeg"/><Relationship Id="rId3" Type="http://schemas.microsoft.com/office/2007/relationships/hdphoto" Target="../media/hdphoto1.wdp"/><Relationship Id="rId7" Type="http://schemas.openxmlformats.org/officeDocument/2006/relationships/image" Target="../media/image17.jpe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3.xml"/><Relationship Id="rId6" Type="http://schemas.openxmlformats.org/officeDocument/2006/relationships/image" Target="../media/image119.png"/><Relationship Id="rId5" Type="http://schemas.openxmlformats.org/officeDocument/2006/relationships/image" Target="../media/image22.png"/><Relationship Id="rId4" Type="http://schemas.openxmlformats.org/officeDocument/2006/relationships/image" Target="../media/image2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jpeg"/><Relationship Id="rId1" Type="http://schemas.openxmlformats.org/officeDocument/2006/relationships/slideMaster" Target="../slideMasters/slideMaster1.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svg"/><Relationship Id="rId3" Type="http://schemas.openxmlformats.org/officeDocument/2006/relationships/image" Target="../media/image31.svg"/><Relationship Id="rId7" Type="http://schemas.openxmlformats.org/officeDocument/2006/relationships/image" Target="../media/image35.svg"/><Relationship Id="rId12" Type="http://schemas.openxmlformats.org/officeDocument/2006/relationships/image" Target="../media/image40.png"/><Relationship Id="rId2" Type="http://schemas.openxmlformats.org/officeDocument/2006/relationships/image" Target="../media/image30.png"/><Relationship Id="rId1" Type="http://schemas.openxmlformats.org/officeDocument/2006/relationships/slideMaster" Target="../slideMasters/slideMaster1.xml"/><Relationship Id="rId6" Type="http://schemas.openxmlformats.org/officeDocument/2006/relationships/image" Target="../media/image34.png"/><Relationship Id="rId11" Type="http://schemas.openxmlformats.org/officeDocument/2006/relationships/image" Target="../media/image39.svg"/><Relationship Id="rId5" Type="http://schemas.openxmlformats.org/officeDocument/2006/relationships/image" Target="../media/image33.sv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Standorte">
    <p:spTree>
      <p:nvGrpSpPr>
        <p:cNvPr id="1" name=""/>
        <p:cNvGrpSpPr/>
        <p:nvPr/>
      </p:nvGrpSpPr>
      <p:grpSpPr>
        <a:xfrm>
          <a:off x="0" y="0"/>
          <a:ext cx="0" cy="0"/>
          <a:chOff x="0" y="0"/>
          <a:chExt cx="0" cy="0"/>
        </a:xfrm>
      </p:grpSpPr>
      <p:grpSp>
        <p:nvGrpSpPr>
          <p:cNvPr id="12" name="Gruppieren 11">
            <a:extLst>
              <a:ext uri="{FF2B5EF4-FFF2-40B4-BE49-F238E27FC236}">
                <a16:creationId xmlns:a16="http://schemas.microsoft.com/office/drawing/2014/main" id="{5775FBD9-5DE4-4144-A6DA-454F363E4FE1}"/>
              </a:ext>
            </a:extLst>
          </p:cNvPr>
          <p:cNvGrpSpPr/>
          <p:nvPr/>
        </p:nvGrpSpPr>
        <p:grpSpPr>
          <a:xfrm>
            <a:off x="7176120" y="1124744"/>
            <a:ext cx="4788369" cy="5541238"/>
            <a:chOff x="7069156" y="845979"/>
            <a:chExt cx="5034686" cy="5826283"/>
          </a:xfrm>
        </p:grpSpPr>
        <p:pic>
          <p:nvPicPr>
            <p:cNvPr id="14" name="Grafik 13" descr="Ein Bild, das Baum enthält.&#10;&#10;Automatisch generierte Beschreibung">
              <a:extLst>
                <a:ext uri="{FF2B5EF4-FFF2-40B4-BE49-F238E27FC236}">
                  <a16:creationId xmlns:a16="http://schemas.microsoft.com/office/drawing/2014/main" id="{D2B476F9-967F-468E-A872-FA39C762CAAC}"/>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069156" y="845979"/>
              <a:ext cx="5034686" cy="5826283"/>
            </a:xfrm>
            <a:prstGeom prst="rect">
              <a:avLst/>
            </a:prstGeom>
          </p:spPr>
        </p:pic>
        <p:pic>
          <p:nvPicPr>
            <p:cNvPr id="15" name="Grafik 14" descr="Anheften mit einfarbiger Füllung">
              <a:extLst>
                <a:ext uri="{FF2B5EF4-FFF2-40B4-BE49-F238E27FC236}">
                  <a16:creationId xmlns:a16="http://schemas.microsoft.com/office/drawing/2014/main" id="{85C69A90-944E-44AC-9EFF-2BF618BFDC1B}"/>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73192" y="5676404"/>
              <a:ext cx="163285" cy="163285"/>
            </a:xfrm>
            <a:prstGeom prst="rect">
              <a:avLst/>
            </a:prstGeom>
          </p:spPr>
        </p:pic>
        <p:pic>
          <p:nvPicPr>
            <p:cNvPr id="16" name="Grafik 15" descr="Anheften mit einfarbiger Füllung">
              <a:extLst>
                <a:ext uri="{FF2B5EF4-FFF2-40B4-BE49-F238E27FC236}">
                  <a16:creationId xmlns:a16="http://schemas.microsoft.com/office/drawing/2014/main" id="{65BF43B9-7D7D-4A0F-B26E-3F09F4ED1CA5}"/>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08717" y="3619613"/>
              <a:ext cx="163285" cy="163285"/>
            </a:xfrm>
            <a:prstGeom prst="rect">
              <a:avLst/>
            </a:prstGeom>
          </p:spPr>
        </p:pic>
        <p:pic>
          <p:nvPicPr>
            <p:cNvPr id="17" name="Grafik 16" descr="Anheften mit einfarbiger Füllung">
              <a:extLst>
                <a:ext uri="{FF2B5EF4-FFF2-40B4-BE49-F238E27FC236}">
                  <a16:creationId xmlns:a16="http://schemas.microsoft.com/office/drawing/2014/main" id="{71C7213F-30D1-4D2B-A731-EA30DF5312D4}"/>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52413" y="3759120"/>
              <a:ext cx="163285" cy="163285"/>
            </a:xfrm>
            <a:prstGeom prst="rect">
              <a:avLst/>
            </a:prstGeom>
          </p:spPr>
        </p:pic>
        <p:pic>
          <p:nvPicPr>
            <p:cNvPr id="18" name="Grafik 17" descr="Anheften mit einfarbiger Füllung">
              <a:extLst>
                <a:ext uri="{FF2B5EF4-FFF2-40B4-BE49-F238E27FC236}">
                  <a16:creationId xmlns:a16="http://schemas.microsoft.com/office/drawing/2014/main" id="{64475AE3-01D5-4A18-AC0E-3394A7D9B718}"/>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50776" y="4002189"/>
              <a:ext cx="163285" cy="163285"/>
            </a:xfrm>
            <a:prstGeom prst="rect">
              <a:avLst/>
            </a:prstGeom>
          </p:spPr>
        </p:pic>
        <p:pic>
          <p:nvPicPr>
            <p:cNvPr id="19" name="Grafik 18" descr="Anheften mit einfarbiger Füllung">
              <a:extLst>
                <a:ext uri="{FF2B5EF4-FFF2-40B4-BE49-F238E27FC236}">
                  <a16:creationId xmlns:a16="http://schemas.microsoft.com/office/drawing/2014/main" id="{52D90442-5FDD-4E3B-9935-2E034405F4F9}"/>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095511" y="4460783"/>
              <a:ext cx="163285" cy="163285"/>
            </a:xfrm>
            <a:prstGeom prst="rect">
              <a:avLst/>
            </a:prstGeom>
          </p:spPr>
        </p:pic>
        <p:pic>
          <p:nvPicPr>
            <p:cNvPr id="20" name="Grafik 19" descr="Anheften mit einfarbiger Füllung">
              <a:extLst>
                <a:ext uri="{FF2B5EF4-FFF2-40B4-BE49-F238E27FC236}">
                  <a16:creationId xmlns:a16="http://schemas.microsoft.com/office/drawing/2014/main" id="{47A91671-F535-43F0-BD4E-AC51F2D88E14}"/>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85677" y="4533915"/>
              <a:ext cx="163285" cy="163285"/>
            </a:xfrm>
            <a:prstGeom prst="rect">
              <a:avLst/>
            </a:prstGeom>
          </p:spPr>
        </p:pic>
        <p:pic>
          <p:nvPicPr>
            <p:cNvPr id="21" name="Grafik 20" descr="Anheften mit einfarbiger Füllung">
              <a:extLst>
                <a:ext uri="{FF2B5EF4-FFF2-40B4-BE49-F238E27FC236}">
                  <a16:creationId xmlns:a16="http://schemas.microsoft.com/office/drawing/2014/main" id="{6BCBEF5F-397A-49AA-AE8D-66C0C6408988}"/>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908969" y="4401406"/>
              <a:ext cx="163285" cy="163285"/>
            </a:xfrm>
            <a:prstGeom prst="rect">
              <a:avLst/>
            </a:prstGeom>
          </p:spPr>
        </p:pic>
        <p:pic>
          <p:nvPicPr>
            <p:cNvPr id="22" name="Grafik 21" descr="Anheften mit einfarbiger Füllung">
              <a:extLst>
                <a:ext uri="{FF2B5EF4-FFF2-40B4-BE49-F238E27FC236}">
                  <a16:creationId xmlns:a16="http://schemas.microsoft.com/office/drawing/2014/main" id="{EB90683F-2C69-4B03-8929-9A356F23A829}"/>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90180" y="4234668"/>
              <a:ext cx="163285" cy="163285"/>
            </a:xfrm>
            <a:prstGeom prst="rect">
              <a:avLst/>
            </a:prstGeom>
          </p:spPr>
        </p:pic>
        <p:pic>
          <p:nvPicPr>
            <p:cNvPr id="24" name="Grafik 23" descr="Anheften mit einfarbiger Füllung">
              <a:extLst>
                <a:ext uri="{FF2B5EF4-FFF2-40B4-BE49-F238E27FC236}">
                  <a16:creationId xmlns:a16="http://schemas.microsoft.com/office/drawing/2014/main" id="{618445C3-5892-461F-83D4-31B90E16252D}"/>
                </a:ext>
              </a:extLst>
            </p:cNvPr>
            <p:cNvPicPr>
              <a:picLocks noChangeAspect="1"/>
            </p:cNvPicPr>
            <p:nvPr/>
          </p:nvPicPr>
          <p:blipFill>
            <a:blip r:embed="rId3" cstate="screen">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717568" y="4140459"/>
              <a:ext cx="163285" cy="163285"/>
            </a:xfrm>
            <a:prstGeom prst="rect">
              <a:avLst/>
            </a:prstGeom>
          </p:spPr>
        </p:pic>
      </p:grpSp>
      <p:sp>
        <p:nvSpPr>
          <p:cNvPr id="13" name="Inhaltsplatzhalter 2">
            <a:extLst>
              <a:ext uri="{FF2B5EF4-FFF2-40B4-BE49-F238E27FC236}">
                <a16:creationId xmlns:a16="http://schemas.microsoft.com/office/drawing/2014/main" id="{D47CB377-F804-4EC2-A26F-75689953EF2B}"/>
              </a:ext>
            </a:extLst>
          </p:cNvPr>
          <p:cNvSpPr txBox="1">
            <a:spLocks/>
          </p:cNvSpPr>
          <p:nvPr/>
        </p:nvSpPr>
        <p:spPr>
          <a:xfrm>
            <a:off x="6672064" y="1227048"/>
            <a:ext cx="1683715" cy="371412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de-DE" sz="1400" spc="300" dirty="0">
                <a:solidFill>
                  <a:schemeClr val="accent5">
                    <a:lumMod val="60000"/>
                    <a:lumOff val="40000"/>
                  </a:schemeClr>
                </a:solidFill>
              </a:rPr>
              <a:t>VELBURG</a:t>
            </a:r>
          </a:p>
          <a:p>
            <a:pPr marL="0" indent="0">
              <a:lnSpc>
                <a:spcPct val="100000"/>
              </a:lnSpc>
              <a:buFont typeface="Arial" panose="020B0604020202020204" pitchFamily="34" charset="0"/>
              <a:buNone/>
            </a:pPr>
            <a:r>
              <a:rPr lang="de-DE" sz="1400" spc="300" dirty="0">
                <a:solidFill>
                  <a:schemeClr val="accent5">
                    <a:lumMod val="60000"/>
                    <a:lumOff val="40000"/>
                  </a:schemeClr>
                </a:solidFill>
              </a:rPr>
              <a:t>BAMBERG</a:t>
            </a:r>
          </a:p>
          <a:p>
            <a:pPr marL="0" indent="0">
              <a:lnSpc>
                <a:spcPct val="100000"/>
              </a:lnSpc>
              <a:buFont typeface="Arial" panose="020B0604020202020204" pitchFamily="34" charset="0"/>
              <a:buNone/>
            </a:pPr>
            <a:r>
              <a:rPr lang="de-DE" sz="1400" spc="300" dirty="0">
                <a:solidFill>
                  <a:schemeClr val="accent5">
                    <a:lumMod val="60000"/>
                    <a:lumOff val="40000"/>
                  </a:schemeClr>
                </a:solidFill>
              </a:rPr>
              <a:t>BERLIN</a:t>
            </a:r>
          </a:p>
          <a:p>
            <a:pPr marL="0" indent="0">
              <a:lnSpc>
                <a:spcPct val="100000"/>
              </a:lnSpc>
              <a:buFont typeface="Arial" panose="020B0604020202020204" pitchFamily="34" charset="0"/>
              <a:buNone/>
            </a:pPr>
            <a:r>
              <a:rPr lang="de-DE" sz="1400" spc="300" dirty="0">
                <a:solidFill>
                  <a:schemeClr val="accent5">
                    <a:lumMod val="60000"/>
                    <a:lumOff val="40000"/>
                  </a:schemeClr>
                </a:solidFill>
              </a:rPr>
              <a:t>FRANKFURT</a:t>
            </a:r>
          </a:p>
          <a:p>
            <a:pPr marL="0" indent="0">
              <a:lnSpc>
                <a:spcPct val="100000"/>
              </a:lnSpc>
              <a:buFont typeface="Arial" panose="020B0604020202020204" pitchFamily="34" charset="0"/>
              <a:buNone/>
            </a:pPr>
            <a:r>
              <a:rPr lang="de-DE" sz="1400" spc="300" dirty="0">
                <a:solidFill>
                  <a:schemeClr val="accent5">
                    <a:lumMod val="60000"/>
                    <a:lumOff val="40000"/>
                  </a:schemeClr>
                </a:solidFill>
              </a:rPr>
              <a:t>HAMBURG</a:t>
            </a:r>
          </a:p>
          <a:p>
            <a:pPr marL="0" indent="0">
              <a:lnSpc>
                <a:spcPct val="100000"/>
              </a:lnSpc>
              <a:buFont typeface="Arial" panose="020B0604020202020204" pitchFamily="34" charset="0"/>
              <a:buNone/>
            </a:pPr>
            <a:r>
              <a:rPr lang="de-DE" sz="1400" spc="300" dirty="0">
                <a:solidFill>
                  <a:schemeClr val="accent5">
                    <a:lumMod val="60000"/>
                    <a:lumOff val="40000"/>
                  </a:schemeClr>
                </a:solidFill>
              </a:rPr>
              <a:t>KÖLN</a:t>
            </a:r>
          </a:p>
          <a:p>
            <a:pPr marL="0" indent="0">
              <a:lnSpc>
                <a:spcPct val="100000"/>
              </a:lnSpc>
              <a:buFont typeface="Arial" panose="020B0604020202020204" pitchFamily="34" charset="0"/>
              <a:buNone/>
            </a:pPr>
            <a:r>
              <a:rPr lang="de-DE" sz="1400" spc="300" dirty="0">
                <a:solidFill>
                  <a:schemeClr val="accent5">
                    <a:lumMod val="60000"/>
                    <a:lumOff val="40000"/>
                  </a:schemeClr>
                </a:solidFill>
              </a:rPr>
              <a:t>MÜNCHEN</a:t>
            </a:r>
          </a:p>
          <a:p>
            <a:pPr marL="0" indent="0">
              <a:lnSpc>
                <a:spcPct val="100000"/>
              </a:lnSpc>
              <a:buFont typeface="Arial" panose="020B0604020202020204" pitchFamily="34" charset="0"/>
              <a:buNone/>
            </a:pPr>
            <a:r>
              <a:rPr lang="de-DE" sz="1400" spc="300" dirty="0">
                <a:solidFill>
                  <a:schemeClr val="accent5">
                    <a:lumMod val="60000"/>
                    <a:lumOff val="40000"/>
                  </a:schemeClr>
                </a:solidFill>
              </a:rPr>
              <a:t>PASSAU</a:t>
            </a:r>
          </a:p>
          <a:p>
            <a:pPr marL="0" indent="0">
              <a:lnSpc>
                <a:spcPct val="100000"/>
              </a:lnSpc>
              <a:buFont typeface="Arial" panose="020B0604020202020204" pitchFamily="34" charset="0"/>
              <a:buNone/>
            </a:pPr>
            <a:r>
              <a:rPr lang="de-DE" sz="1400" spc="300" dirty="0">
                <a:solidFill>
                  <a:schemeClr val="accent5">
                    <a:lumMod val="60000"/>
                    <a:lumOff val="40000"/>
                  </a:schemeClr>
                </a:solidFill>
              </a:rPr>
              <a:t>WÜRZBURG</a:t>
            </a:r>
          </a:p>
          <a:p>
            <a:pPr marL="0" indent="0">
              <a:lnSpc>
                <a:spcPct val="100000"/>
              </a:lnSpc>
              <a:buFont typeface="Arial" panose="020B0604020202020204" pitchFamily="34" charset="0"/>
              <a:buNone/>
            </a:pPr>
            <a:r>
              <a:rPr lang="de-DE" sz="1400" spc="300" dirty="0">
                <a:solidFill>
                  <a:schemeClr val="accent5">
                    <a:lumMod val="60000"/>
                    <a:lumOff val="40000"/>
                  </a:schemeClr>
                </a:solidFill>
              </a:rPr>
              <a:t>VALENCIA</a:t>
            </a:r>
          </a:p>
        </p:txBody>
      </p:sp>
      <p:sp>
        <p:nvSpPr>
          <p:cNvPr id="2" name="Titel 1">
            <a:extLst>
              <a:ext uri="{FF2B5EF4-FFF2-40B4-BE49-F238E27FC236}">
                <a16:creationId xmlns:a16="http://schemas.microsoft.com/office/drawing/2014/main" id="{50411AAC-E7B0-49CA-ADD3-14210C1B8571}"/>
              </a:ext>
            </a:extLst>
          </p:cNvPr>
          <p:cNvSpPr>
            <a:spLocks noGrp="1"/>
          </p:cNvSpPr>
          <p:nvPr userDrawn="1">
            <p:ph type="title" hasCustomPrompt="1"/>
          </p:nvPr>
        </p:nvSpPr>
        <p:spPr>
          <a:xfrm>
            <a:off x="1055440" y="3176"/>
            <a:ext cx="8640960" cy="943200"/>
          </a:xfrm>
        </p:spPr>
        <p:txBody>
          <a:bodyPr/>
          <a:lstStyle>
            <a:lvl1pPr>
              <a:defRPr/>
            </a:lvl1pPr>
          </a:lstStyle>
          <a:p>
            <a:r>
              <a:rPr lang="de-DE" dirty="0"/>
              <a:t>Titel</a:t>
            </a:r>
          </a:p>
        </p:txBody>
      </p:sp>
      <p:sp>
        <p:nvSpPr>
          <p:cNvPr id="3" name="Inhaltsplatzhalter 2">
            <a:extLst>
              <a:ext uri="{FF2B5EF4-FFF2-40B4-BE49-F238E27FC236}">
                <a16:creationId xmlns:a16="http://schemas.microsoft.com/office/drawing/2014/main" id="{4A12AED7-10A3-4A8C-951A-1A3BDD66E741}"/>
              </a:ext>
            </a:extLst>
          </p:cNvPr>
          <p:cNvSpPr>
            <a:spLocks noGrp="1"/>
          </p:cNvSpPr>
          <p:nvPr userDrawn="1">
            <p:ph sz="half" idx="1" hasCustomPrompt="1"/>
          </p:nvPr>
        </p:nvSpPr>
        <p:spPr>
          <a:xfrm>
            <a:off x="1111250" y="1225549"/>
            <a:ext cx="5070090" cy="4951414"/>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1</a:t>
            </a:r>
          </a:p>
        </p:txBody>
      </p:sp>
      <p:sp>
        <p:nvSpPr>
          <p:cNvPr id="5" name="Datumsplatzhalter 4">
            <a:extLst>
              <a:ext uri="{FF2B5EF4-FFF2-40B4-BE49-F238E27FC236}">
                <a16:creationId xmlns:a16="http://schemas.microsoft.com/office/drawing/2014/main" id="{78A858F9-5B70-47A6-9F05-FA1787DFAFC1}"/>
              </a:ext>
            </a:extLst>
          </p:cNvPr>
          <p:cNvSpPr>
            <a:spLocks noGrp="1"/>
          </p:cNvSpPr>
          <p:nvPr userDrawn="1">
            <p:ph type="dt" sz="half" idx="10"/>
          </p:nvPr>
        </p:nvSpPr>
        <p:spPr/>
        <p:txBody>
          <a:bodyPr/>
          <a:lstStyle/>
          <a:p>
            <a:fld id="{B7386A9C-FDD4-434E-B791-336DDE8FDD34}"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userDrawn="1">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userDrawn="1">
            <p:ph type="sldNum" sz="quarter" idx="12"/>
          </p:nvPr>
        </p:nvSpPr>
        <p:spPr/>
        <p:txBody>
          <a:bodyPr/>
          <a:lstStyle/>
          <a:p>
            <a:fld id="{BF6C30AD-8A2E-444E-871B-0356D430F406}" type="slidenum">
              <a:rPr lang="de-DE" smtClean="0"/>
              <a:t>‹Nr.›</a:t>
            </a:fld>
            <a:endParaRPr lang="de-DE"/>
          </a:p>
        </p:txBody>
      </p:sp>
      <p:pic>
        <p:nvPicPr>
          <p:cNvPr id="4" name="Grafik 3">
            <a:extLst>
              <a:ext uri="{FF2B5EF4-FFF2-40B4-BE49-F238E27FC236}">
                <a16:creationId xmlns:a16="http://schemas.microsoft.com/office/drawing/2014/main" id="{7FED1BCA-2E18-24E7-D5DD-008E87F81EEB}"/>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984432" y="4450019"/>
            <a:ext cx="164606" cy="164606"/>
          </a:xfrm>
          <a:prstGeom prst="rect">
            <a:avLst/>
          </a:prstGeom>
        </p:spPr>
      </p:pic>
    </p:spTree>
    <p:extLst>
      <p:ext uri="{BB962C8B-B14F-4D97-AF65-F5344CB8AC3E}">
        <p14:creationId xmlns:p14="http://schemas.microsoft.com/office/powerpoint/2010/main" val="1836499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gmente">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6722458F-8DAA-440E-9D1F-3DCD7AE7BEEF}"/>
              </a:ext>
            </a:extLst>
          </p:cNvPr>
          <p:cNvSpPr>
            <a:spLocks noGrp="1"/>
          </p:cNvSpPr>
          <p:nvPr>
            <p:ph idx="1" hasCustomPrompt="1"/>
          </p:nvPr>
        </p:nvSpPr>
        <p:spPr>
          <a:xfrm>
            <a:off x="1271464" y="4293096"/>
            <a:ext cx="9649072" cy="1944216"/>
          </a:xfrm>
        </p:spPr>
        <p:txBody>
          <a:bodyPr>
            <a:normAutofit/>
          </a:bodyPr>
          <a:lstStyle>
            <a:lvl1pPr marL="0" indent="0" algn="ctr">
              <a:lnSpc>
                <a:spcPct val="130000"/>
              </a:lnSpc>
              <a:spcBef>
                <a:spcPts val="0"/>
              </a:spcBef>
              <a:buClr>
                <a:schemeClr val="accent1"/>
              </a:buClr>
              <a:buNone/>
              <a:defRPr sz="1800"/>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Erklärung</a:t>
            </a:r>
            <a:br>
              <a:rPr lang="de-DE" dirty="0"/>
            </a:br>
            <a:r>
              <a:rPr lang="de-DE" dirty="0" err="1"/>
              <a:t>zweiteZeile</a:t>
            </a:r>
            <a:endParaRPr lang="de-DE" dirty="0"/>
          </a:p>
        </p:txBody>
      </p:sp>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FBC8CD23-76DC-4FA7-A1D6-E228C36569CD}"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pic>
        <p:nvPicPr>
          <p:cNvPr id="10" name="Grafik 9">
            <a:extLst>
              <a:ext uri="{FF2B5EF4-FFF2-40B4-BE49-F238E27FC236}">
                <a16:creationId xmlns:a16="http://schemas.microsoft.com/office/drawing/2014/main" id="{FAABC25C-6FC0-AA08-BDF1-13F242662708}"/>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846800" y="1195200"/>
            <a:ext cx="8235046" cy="2394000"/>
          </a:xfrm>
          <a:prstGeom prst="rect">
            <a:avLst/>
          </a:prstGeom>
          <a:noFill/>
          <a:effectLst/>
        </p:spPr>
      </p:pic>
      <p:sp>
        <p:nvSpPr>
          <p:cNvPr id="8" name="Titel 1">
            <a:extLst>
              <a:ext uri="{FF2B5EF4-FFF2-40B4-BE49-F238E27FC236}">
                <a16:creationId xmlns:a16="http://schemas.microsoft.com/office/drawing/2014/main" id="{90920174-2E6E-0906-BF1A-425B2A199A66}"/>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3799686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Verwantlung-Bildung-Gesundheit">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9DE3E7DB-B2C7-64AF-53AA-4FD5A04438CE}"/>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846800" y="1195200"/>
            <a:ext cx="1818177" cy="2394000"/>
          </a:xfrm>
          <a:prstGeom prst="rect">
            <a:avLst/>
          </a:prstGeom>
          <a:noFill/>
          <a:effectLst/>
        </p:spPr>
      </p:pic>
      <p:sp>
        <p:nvSpPr>
          <p:cNvPr id="8" name="Rechteck 7">
            <a:extLst>
              <a:ext uri="{FF2B5EF4-FFF2-40B4-BE49-F238E27FC236}">
                <a16:creationId xmlns:a16="http://schemas.microsoft.com/office/drawing/2014/main" id="{6E1B27BD-A97E-20EB-C8C6-290C44A2D04B}"/>
              </a:ext>
            </a:extLst>
          </p:cNvPr>
          <p:cNvSpPr/>
          <p:nvPr userDrawn="1"/>
        </p:nvSpPr>
        <p:spPr>
          <a:xfrm>
            <a:off x="5015880" y="1268760"/>
            <a:ext cx="6623960" cy="5589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10A5206A-AFE8-4218-8A25-3EA16A8622BD}"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11" name="Textfeld 10">
            <a:extLst>
              <a:ext uri="{FF2B5EF4-FFF2-40B4-BE49-F238E27FC236}">
                <a16:creationId xmlns:a16="http://schemas.microsoft.com/office/drawing/2014/main" id="{34FBF861-ADB5-4751-A992-8826AD2EFF45}"/>
              </a:ext>
            </a:extLst>
          </p:cNvPr>
          <p:cNvSpPr txBox="1"/>
          <p:nvPr userDrawn="1"/>
        </p:nvSpPr>
        <p:spPr>
          <a:xfrm>
            <a:off x="1111251" y="3170712"/>
            <a:ext cx="3616597" cy="2554545"/>
          </a:xfrm>
          <a:prstGeom prst="rect">
            <a:avLst/>
          </a:prstGeom>
          <a:noFill/>
        </p:spPr>
        <p:txBody>
          <a:bodyPr wrap="square" rtlCol="0">
            <a:spAutoFit/>
          </a:bodyPr>
          <a:lstStyle/>
          <a:p>
            <a:r>
              <a:rPr lang="de-DE" sz="1600" dirty="0"/>
              <a:t>Bürokomplexe, Schulen, Kindergärten, Galerien sowie Universitäten, Labore und Kliniken planen wir mit größter Sorgfalt.</a:t>
            </a:r>
          </a:p>
          <a:p>
            <a:endParaRPr lang="de-DE" sz="1600" dirty="0"/>
          </a:p>
          <a:p>
            <a:r>
              <a:rPr lang="de-DE" sz="1600" dirty="0"/>
              <a:t>Wir bieten unseren Kunden große Sicherheit durch viel Erfahrung und erfolgreich abgeschlossene Projekte in diesen Bereichen. Unsere Kolleginnen und Kollegen zählen in diesem Segment zu den absoluten Experten.</a:t>
            </a:r>
          </a:p>
        </p:txBody>
      </p:sp>
      <p:sp>
        <p:nvSpPr>
          <p:cNvPr id="3" name="Titel 1">
            <a:extLst>
              <a:ext uri="{FF2B5EF4-FFF2-40B4-BE49-F238E27FC236}">
                <a16:creationId xmlns:a16="http://schemas.microsoft.com/office/drawing/2014/main" id="{19D71F0E-7A23-0DCC-DC2A-C44F4655BB36}"/>
              </a:ext>
            </a:extLst>
          </p:cNvPr>
          <p:cNvSpPr>
            <a:spLocks noGrp="1"/>
          </p:cNvSpPr>
          <p:nvPr userDrawn="1">
            <p:ph type="title" hasCustomPrompt="1"/>
          </p:nvPr>
        </p:nvSpPr>
        <p:spPr>
          <a:xfrm>
            <a:off x="1055440" y="2915"/>
            <a:ext cx="8640960" cy="943200"/>
          </a:xfrm>
        </p:spPr>
        <p:txBody>
          <a:bodyPr/>
          <a:lstStyle>
            <a:lvl1pPr>
              <a:defRPr/>
            </a:lvl1pPr>
          </a:lstStyle>
          <a:p>
            <a:r>
              <a:rPr lang="de-DE" dirty="0"/>
              <a:t>Titel</a:t>
            </a:r>
          </a:p>
        </p:txBody>
      </p:sp>
      <p:pic>
        <p:nvPicPr>
          <p:cNvPr id="49" name="Grafik 48" descr="Ein Bild, das drinnen, Wand, Fenster, Ausguss enthält.&#10;&#10;Automatisch generierte Beschreibung">
            <a:extLst>
              <a:ext uri="{FF2B5EF4-FFF2-40B4-BE49-F238E27FC236}">
                <a16:creationId xmlns:a16="http://schemas.microsoft.com/office/drawing/2014/main" id="{5816ABAE-CAE5-EF2F-A65E-3E10D42BB17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7247786" y="1268761"/>
            <a:ext cx="2159908" cy="1440211"/>
          </a:xfrm>
          <a:prstGeom prst="rect">
            <a:avLst/>
          </a:prstGeom>
          <a:effectLst/>
        </p:spPr>
      </p:pic>
      <p:pic>
        <p:nvPicPr>
          <p:cNvPr id="47" name="Grafik 46" descr="Ein Bild, das Himmel, Gebäude, draußen, Apartmentgebäude enthält.&#10;&#10;Automatisch generierte Beschreibung">
            <a:extLst>
              <a:ext uri="{FF2B5EF4-FFF2-40B4-BE49-F238E27FC236}">
                <a16:creationId xmlns:a16="http://schemas.microsoft.com/office/drawing/2014/main" id="{C126043B-1E5A-E115-D06A-CB37677D3FC1}"/>
              </a:ext>
            </a:extLst>
          </p:cNvPr>
          <p:cNvPicPr>
            <a:picLocks noChangeAspect="1"/>
          </p:cNvPicPr>
          <p:nvPr userDrawn="1"/>
        </p:nvPicPr>
        <p:blipFill rotWithShape="1">
          <a:blip r:embed="rId4" cstate="screen">
            <a:extLst>
              <a:ext uri="{28A0092B-C50C-407E-A947-70E740481C1C}">
                <a14:useLocalDpi xmlns:a14="http://schemas.microsoft.com/office/drawing/2010/main" val="0"/>
              </a:ext>
            </a:extLst>
          </a:blip>
          <a:srcRect t="10638" b="-105"/>
          <a:stretch/>
        </p:blipFill>
        <p:spPr>
          <a:xfrm>
            <a:off x="9479691" y="1268761"/>
            <a:ext cx="2159668" cy="1440051"/>
          </a:xfrm>
          <a:prstGeom prst="rect">
            <a:avLst/>
          </a:prstGeom>
          <a:effectLst/>
        </p:spPr>
      </p:pic>
      <p:pic>
        <p:nvPicPr>
          <p:cNvPr id="27" name="Grafik 26" descr="Ein Bild, das Boden, drinnen, Decke, Wand enthält.&#10;&#10;Automatisch generierte Beschreibung">
            <a:extLst>
              <a:ext uri="{FF2B5EF4-FFF2-40B4-BE49-F238E27FC236}">
                <a16:creationId xmlns:a16="http://schemas.microsoft.com/office/drawing/2014/main" id="{474E8F50-BB4A-BD10-140F-4F197D9D91C7}"/>
              </a:ext>
            </a:extLst>
          </p:cNvPr>
          <p:cNvPicPr>
            <a:picLocks noChangeAspect="1"/>
          </p:cNvPicPr>
          <p:nvPr userDrawn="1"/>
        </p:nvPicPr>
        <p:blipFill>
          <a:blip r:embed="rId5" cstate="screen">
            <a:alphaModFix amt="98000"/>
            <a:extLst>
              <a:ext uri="{28A0092B-C50C-407E-A947-70E740481C1C}">
                <a14:useLocalDpi xmlns:a14="http://schemas.microsoft.com/office/drawing/2010/main" val="0"/>
              </a:ext>
            </a:extLst>
          </a:blip>
          <a:stretch>
            <a:fillRect/>
          </a:stretch>
        </p:blipFill>
        <p:spPr>
          <a:xfrm>
            <a:off x="5015881" y="1268761"/>
            <a:ext cx="2159908" cy="1440211"/>
          </a:xfrm>
          <a:prstGeom prst="rect">
            <a:avLst/>
          </a:prstGeom>
          <a:ln>
            <a:noFill/>
          </a:ln>
          <a:effectLst/>
        </p:spPr>
      </p:pic>
      <p:pic>
        <p:nvPicPr>
          <p:cNvPr id="29" name="Grafik 28" descr="Ein Bild, das Himmel, draußen, Boden, Gebäude enthält.&#10;&#10;Automatisch generierte Beschreibung">
            <a:extLst>
              <a:ext uri="{FF2B5EF4-FFF2-40B4-BE49-F238E27FC236}">
                <a16:creationId xmlns:a16="http://schemas.microsoft.com/office/drawing/2014/main" id="{A31C0127-B4E4-FA5F-E6D0-115684E7AFA5}"/>
              </a:ext>
            </a:extLst>
          </p:cNvPr>
          <p:cNvPicPr>
            <a:picLocks noChangeAspect="1"/>
          </p:cNvPicPr>
          <p:nvPr userDrawn="1"/>
        </p:nvPicPr>
        <p:blipFill rotWithShape="1">
          <a:blip r:embed="rId6" cstate="screen">
            <a:alphaModFix/>
            <a:extLst>
              <a:ext uri="{28A0092B-C50C-407E-A947-70E740481C1C}">
                <a14:useLocalDpi xmlns:a14="http://schemas.microsoft.com/office/drawing/2010/main" val="0"/>
              </a:ext>
            </a:extLst>
          </a:blip>
          <a:srcRect b="317"/>
          <a:stretch/>
        </p:blipFill>
        <p:spPr>
          <a:xfrm>
            <a:off x="5015880" y="4293205"/>
            <a:ext cx="2159668" cy="1440051"/>
          </a:xfrm>
          <a:prstGeom prst="rect">
            <a:avLst/>
          </a:prstGeom>
          <a:ln>
            <a:noFill/>
          </a:ln>
          <a:effectLst/>
        </p:spPr>
      </p:pic>
      <p:pic>
        <p:nvPicPr>
          <p:cNvPr id="43" name="Grafik 42" descr="Ein Bild, das drinnen, Boden, Wand, Raum enthält.&#10;&#10;Automatisch generierte Beschreibung">
            <a:extLst>
              <a:ext uri="{FF2B5EF4-FFF2-40B4-BE49-F238E27FC236}">
                <a16:creationId xmlns:a16="http://schemas.microsoft.com/office/drawing/2014/main" id="{ED37095B-9A79-EC97-D233-9E1601B3CEF1}"/>
              </a:ext>
            </a:extLst>
          </p:cNvPr>
          <p:cNvPicPr>
            <a:picLocks noChangeAspect="1"/>
          </p:cNvPicPr>
          <p:nvPr userDrawn="1"/>
        </p:nvPicPr>
        <p:blipFill rotWithShape="1">
          <a:blip r:embed="rId7" cstate="screen">
            <a:alphaModFix/>
            <a:extLst>
              <a:ext uri="{28A0092B-C50C-407E-A947-70E740481C1C}">
                <a14:useLocalDpi xmlns:a14="http://schemas.microsoft.com/office/drawing/2010/main" val="0"/>
              </a:ext>
            </a:extLst>
          </a:blip>
          <a:srcRect b="347"/>
          <a:stretch/>
        </p:blipFill>
        <p:spPr>
          <a:xfrm>
            <a:off x="9479691" y="4293206"/>
            <a:ext cx="2159668" cy="1440051"/>
          </a:xfrm>
          <a:prstGeom prst="rect">
            <a:avLst/>
          </a:prstGeom>
          <a:ln>
            <a:noFill/>
          </a:ln>
          <a:effectLst/>
        </p:spPr>
      </p:pic>
      <p:pic>
        <p:nvPicPr>
          <p:cNvPr id="45" name="Grafik 44" descr="Ein Bild, das Himmel, Gebäude, draußen, Haus enthält.&#10;&#10;Automatisch generierte Beschreibung">
            <a:extLst>
              <a:ext uri="{FF2B5EF4-FFF2-40B4-BE49-F238E27FC236}">
                <a16:creationId xmlns:a16="http://schemas.microsoft.com/office/drawing/2014/main" id="{BCB36D53-272A-5D6C-6432-30CFF0BA6E24}"/>
              </a:ext>
            </a:extLst>
          </p:cNvPr>
          <p:cNvPicPr>
            <a:picLocks noChangeAspect="1"/>
          </p:cNvPicPr>
          <p:nvPr userDrawn="1"/>
        </p:nvPicPr>
        <p:blipFill rotWithShape="1">
          <a:blip r:embed="rId8" cstate="screen">
            <a:alphaModFix/>
            <a:extLst>
              <a:ext uri="{28A0092B-C50C-407E-A947-70E740481C1C}">
                <a14:useLocalDpi xmlns:a14="http://schemas.microsoft.com/office/drawing/2010/main" val="0"/>
              </a:ext>
            </a:extLst>
          </a:blip>
          <a:srcRect r="1836"/>
          <a:stretch/>
        </p:blipFill>
        <p:spPr>
          <a:xfrm>
            <a:off x="7247786" y="4293206"/>
            <a:ext cx="2159668" cy="1439682"/>
          </a:xfrm>
          <a:prstGeom prst="rect">
            <a:avLst/>
          </a:prstGeom>
          <a:ln>
            <a:noFill/>
          </a:ln>
          <a:effectLst/>
        </p:spPr>
      </p:pic>
      <p:pic>
        <p:nvPicPr>
          <p:cNvPr id="39" name="Grafik 38">
            <a:extLst>
              <a:ext uri="{FF2B5EF4-FFF2-40B4-BE49-F238E27FC236}">
                <a16:creationId xmlns:a16="http://schemas.microsoft.com/office/drawing/2014/main" id="{C1BF3838-0BE6-C062-0273-F4CF02EE55DC}"/>
              </a:ext>
            </a:extLst>
          </p:cNvPr>
          <p:cNvPicPr>
            <a:picLocks noChangeAspect="1"/>
          </p:cNvPicPr>
          <p:nvPr userDrawn="1"/>
        </p:nvPicPr>
        <p:blipFill>
          <a:blip r:embed="rId9" cstate="screen">
            <a:alphaModFix/>
            <a:extLst>
              <a:ext uri="{28A0092B-C50C-407E-A947-70E740481C1C}">
                <a14:useLocalDpi xmlns:a14="http://schemas.microsoft.com/office/drawing/2010/main" val="0"/>
              </a:ext>
            </a:extLst>
          </a:blip>
          <a:stretch>
            <a:fillRect/>
          </a:stretch>
        </p:blipFill>
        <p:spPr>
          <a:xfrm>
            <a:off x="5015881" y="2780983"/>
            <a:ext cx="2159908" cy="1440211"/>
          </a:xfrm>
          <a:prstGeom prst="rect">
            <a:avLst/>
          </a:prstGeom>
          <a:ln>
            <a:noFill/>
          </a:ln>
          <a:effectLst/>
        </p:spPr>
      </p:pic>
      <p:pic>
        <p:nvPicPr>
          <p:cNvPr id="35" name="Grafik 34" descr="Ein Bild, das drinnen enthält.&#10;&#10;Automatisch generierte Beschreibung">
            <a:extLst>
              <a:ext uri="{FF2B5EF4-FFF2-40B4-BE49-F238E27FC236}">
                <a16:creationId xmlns:a16="http://schemas.microsoft.com/office/drawing/2014/main" id="{FC7275F8-BD43-0999-0C1A-6A3F0B0E50C7}"/>
              </a:ext>
            </a:extLst>
          </p:cNvPr>
          <p:cNvPicPr>
            <a:picLocks noChangeAspect="1"/>
          </p:cNvPicPr>
          <p:nvPr userDrawn="1"/>
        </p:nvPicPr>
        <p:blipFill>
          <a:blip r:embed="rId10" cstate="screen">
            <a:alphaModFix/>
            <a:extLst>
              <a:ext uri="{28A0092B-C50C-407E-A947-70E740481C1C}">
                <a14:useLocalDpi xmlns:a14="http://schemas.microsoft.com/office/drawing/2010/main" val="0"/>
              </a:ext>
            </a:extLst>
          </a:blip>
          <a:stretch>
            <a:fillRect/>
          </a:stretch>
        </p:blipFill>
        <p:spPr>
          <a:xfrm>
            <a:off x="7247786" y="2780983"/>
            <a:ext cx="2159908" cy="1440211"/>
          </a:xfrm>
          <a:prstGeom prst="rect">
            <a:avLst/>
          </a:prstGeom>
          <a:ln>
            <a:noFill/>
          </a:ln>
          <a:effectLst/>
        </p:spPr>
      </p:pic>
      <p:sp>
        <p:nvSpPr>
          <p:cNvPr id="13" name="Rechteck 12">
            <a:extLst>
              <a:ext uri="{FF2B5EF4-FFF2-40B4-BE49-F238E27FC236}">
                <a16:creationId xmlns:a16="http://schemas.microsoft.com/office/drawing/2014/main" id="{66F12253-1C8E-BA41-5B25-479230004E7C}"/>
              </a:ext>
            </a:extLst>
          </p:cNvPr>
          <p:cNvSpPr/>
          <p:nvPr userDrawn="1"/>
        </p:nvSpPr>
        <p:spPr>
          <a:xfrm>
            <a:off x="9479691" y="2780983"/>
            <a:ext cx="2160926" cy="144065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716906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Wohnen-Hotels">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21E241A5-9C6C-E6A0-FFBB-55AA4574A6C3}"/>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846800" y="1195201"/>
            <a:ext cx="1818177" cy="2393998"/>
          </a:xfrm>
          <a:prstGeom prst="rect">
            <a:avLst/>
          </a:prstGeom>
          <a:noFill/>
          <a:effectLst/>
        </p:spPr>
      </p:pic>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10A5206A-AFE8-4218-8A25-3EA16A8622BD}"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11" name="Textfeld 10">
            <a:extLst>
              <a:ext uri="{FF2B5EF4-FFF2-40B4-BE49-F238E27FC236}">
                <a16:creationId xmlns:a16="http://schemas.microsoft.com/office/drawing/2014/main" id="{34FBF861-ADB5-4751-A992-8826AD2EFF45}"/>
              </a:ext>
            </a:extLst>
          </p:cNvPr>
          <p:cNvSpPr txBox="1"/>
          <p:nvPr userDrawn="1"/>
        </p:nvSpPr>
        <p:spPr>
          <a:xfrm>
            <a:off x="1111250" y="3170712"/>
            <a:ext cx="3688606" cy="2800767"/>
          </a:xfrm>
          <a:prstGeom prst="rect">
            <a:avLst/>
          </a:prstGeom>
          <a:noFill/>
        </p:spPr>
        <p:txBody>
          <a:bodyPr wrap="square" rtlCol="0">
            <a:spAutoFit/>
          </a:bodyPr>
          <a:lstStyle/>
          <a:p>
            <a:r>
              <a:rPr lang="de-DE" sz="1600" dirty="0"/>
              <a:t>Das Segment Wohnen und Hotels umfasst unter anderem Studentenwohnheime und Wohnungskomplexe. Insbesondere bei diesen Bauten steht bei Investoren häufig die Wirtschaftlichkeit im Fokus. Wir garantieren unseren Kunden ein optimal, auf die Bedürfnisse abgestimmtes Kosten-Nutzen-Verhältnis. Das bedeutet: ausgefeilte Technikkonzepte, die dem späteren Nutzen absolut gerecht werden, diesen aber nicht übersteigen.</a:t>
            </a:r>
          </a:p>
        </p:txBody>
      </p:sp>
      <p:sp>
        <p:nvSpPr>
          <p:cNvPr id="3" name="Titel 1">
            <a:extLst>
              <a:ext uri="{FF2B5EF4-FFF2-40B4-BE49-F238E27FC236}">
                <a16:creationId xmlns:a16="http://schemas.microsoft.com/office/drawing/2014/main" id="{30E0AB75-A79D-8E5A-1EF8-F29D87A47452}"/>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
        <p:nvSpPr>
          <p:cNvPr id="12" name="Rechteck 11">
            <a:extLst>
              <a:ext uri="{FF2B5EF4-FFF2-40B4-BE49-F238E27FC236}">
                <a16:creationId xmlns:a16="http://schemas.microsoft.com/office/drawing/2014/main" id="{65E15CBE-5A8D-AA11-35C2-16F03017EE76}"/>
              </a:ext>
            </a:extLst>
          </p:cNvPr>
          <p:cNvSpPr/>
          <p:nvPr userDrawn="1"/>
        </p:nvSpPr>
        <p:spPr>
          <a:xfrm>
            <a:off x="5011390" y="1235538"/>
            <a:ext cx="6623960" cy="5589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7A2313E8-E19C-A6A7-37B4-81C259405C75}"/>
              </a:ext>
            </a:extLst>
          </p:cNvPr>
          <p:cNvSpPr/>
          <p:nvPr userDrawn="1"/>
        </p:nvSpPr>
        <p:spPr>
          <a:xfrm>
            <a:off x="9479691" y="1268760"/>
            <a:ext cx="2160926" cy="1440654"/>
          </a:xfrm>
          <a:prstGeom prst="rect">
            <a:avLst/>
          </a:prstGeom>
          <a:solidFill>
            <a:srgbClr val="C7D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5" name="Grafik 14" descr="Ein Bild, das Himmel, draußen, Boden, Gebäude enthält.&#10;&#10;Automatisch generierte Beschreibung">
            <a:extLst>
              <a:ext uri="{FF2B5EF4-FFF2-40B4-BE49-F238E27FC236}">
                <a16:creationId xmlns:a16="http://schemas.microsoft.com/office/drawing/2014/main" id="{8E39A6D7-5FDB-6BBA-739C-1E60BACD2F8B}"/>
              </a:ext>
            </a:extLst>
          </p:cNvPr>
          <p:cNvPicPr>
            <a:picLocks noChangeAspect="1"/>
          </p:cNvPicPr>
          <p:nvPr userDrawn="1"/>
        </p:nvPicPr>
        <p:blipFill rotWithShape="1">
          <a:blip r:embed="rId3" cstate="screen">
            <a:alphaModFix/>
            <a:extLst>
              <a:ext uri="{28A0092B-C50C-407E-A947-70E740481C1C}">
                <a14:useLocalDpi xmlns:a14="http://schemas.microsoft.com/office/drawing/2010/main" val="0"/>
              </a:ext>
            </a:extLst>
          </a:blip>
          <a:srcRect b="317"/>
          <a:stretch/>
        </p:blipFill>
        <p:spPr>
          <a:xfrm>
            <a:off x="5015880" y="4293205"/>
            <a:ext cx="2159668" cy="1440051"/>
          </a:xfrm>
          <a:prstGeom prst="rect">
            <a:avLst/>
          </a:prstGeom>
          <a:ln>
            <a:noFill/>
          </a:ln>
          <a:effectLst/>
        </p:spPr>
      </p:pic>
      <p:pic>
        <p:nvPicPr>
          <p:cNvPr id="16" name="Grafik 15" descr="Ein Bild, das drinnen enthält.&#10;&#10;Automatisch generierte Beschreibung">
            <a:extLst>
              <a:ext uri="{FF2B5EF4-FFF2-40B4-BE49-F238E27FC236}">
                <a16:creationId xmlns:a16="http://schemas.microsoft.com/office/drawing/2014/main" id="{C2A1AF3A-B255-8871-A9A2-46D3ECC0F15C}"/>
              </a:ext>
            </a:extLst>
          </p:cNvPr>
          <p:cNvPicPr>
            <a:picLocks noChangeAspect="1"/>
          </p:cNvPicPr>
          <p:nvPr userDrawn="1"/>
        </p:nvPicPr>
        <p:blipFill>
          <a:blip r:embed="rId4" cstate="screen">
            <a:alphaModFix/>
            <a:extLst>
              <a:ext uri="{28A0092B-C50C-407E-A947-70E740481C1C}">
                <a14:useLocalDpi xmlns:a14="http://schemas.microsoft.com/office/drawing/2010/main" val="0"/>
              </a:ext>
            </a:extLst>
          </a:blip>
          <a:stretch>
            <a:fillRect/>
          </a:stretch>
        </p:blipFill>
        <p:spPr>
          <a:xfrm>
            <a:off x="7247786" y="2780983"/>
            <a:ext cx="2159908" cy="1440211"/>
          </a:xfrm>
          <a:prstGeom prst="rect">
            <a:avLst/>
          </a:prstGeom>
          <a:ln>
            <a:noFill/>
          </a:ln>
          <a:effectLst/>
        </p:spPr>
      </p:pic>
      <p:sp>
        <p:nvSpPr>
          <p:cNvPr id="17" name="Rechteck 16">
            <a:extLst>
              <a:ext uri="{FF2B5EF4-FFF2-40B4-BE49-F238E27FC236}">
                <a16:creationId xmlns:a16="http://schemas.microsoft.com/office/drawing/2014/main" id="{5C93DA9B-D33B-1147-251D-251BDCD63865}"/>
              </a:ext>
            </a:extLst>
          </p:cNvPr>
          <p:cNvSpPr/>
          <p:nvPr userDrawn="1"/>
        </p:nvSpPr>
        <p:spPr>
          <a:xfrm>
            <a:off x="7244491" y="2780983"/>
            <a:ext cx="2160926" cy="1440654"/>
          </a:xfrm>
          <a:prstGeom prst="rect">
            <a:avLst/>
          </a:prstGeom>
          <a:solidFill>
            <a:srgbClr val="C7D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Rechteck 17">
            <a:extLst>
              <a:ext uri="{FF2B5EF4-FFF2-40B4-BE49-F238E27FC236}">
                <a16:creationId xmlns:a16="http://schemas.microsoft.com/office/drawing/2014/main" id="{8AF81A05-FF1D-ADA7-D18E-019F106F0A74}"/>
              </a:ext>
            </a:extLst>
          </p:cNvPr>
          <p:cNvSpPr/>
          <p:nvPr userDrawn="1"/>
        </p:nvSpPr>
        <p:spPr>
          <a:xfrm>
            <a:off x="5016064" y="4292602"/>
            <a:ext cx="2160926" cy="1440654"/>
          </a:xfrm>
          <a:prstGeom prst="rect">
            <a:avLst/>
          </a:prstGeom>
          <a:solidFill>
            <a:srgbClr val="C7D3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C7F28D95-9874-CDB0-F742-308E07724123}"/>
              </a:ext>
            </a:extLst>
          </p:cNvPr>
          <p:cNvPicPr>
            <a:picLocks/>
          </p:cNvPicPr>
          <p:nvPr userDrawn="1"/>
        </p:nvPicPr>
        <p:blipFill>
          <a:blip r:embed="rId5"/>
          <a:stretch>
            <a:fillRect/>
          </a:stretch>
        </p:blipFill>
        <p:spPr>
          <a:xfrm>
            <a:off x="9480800" y="2780983"/>
            <a:ext cx="2160000" cy="1440000"/>
          </a:xfrm>
          <a:prstGeom prst="rect">
            <a:avLst/>
          </a:prstGeom>
        </p:spPr>
      </p:pic>
      <p:pic>
        <p:nvPicPr>
          <p:cNvPr id="9" name="Grafik 8">
            <a:extLst>
              <a:ext uri="{FF2B5EF4-FFF2-40B4-BE49-F238E27FC236}">
                <a16:creationId xmlns:a16="http://schemas.microsoft.com/office/drawing/2014/main" id="{A42CC34B-9D10-3654-F6A1-67F63537CDCB}"/>
              </a:ext>
            </a:extLst>
          </p:cNvPr>
          <p:cNvPicPr>
            <a:picLocks/>
          </p:cNvPicPr>
          <p:nvPr userDrawn="1"/>
        </p:nvPicPr>
        <p:blipFill>
          <a:blip r:embed="rId6"/>
          <a:stretch>
            <a:fillRect/>
          </a:stretch>
        </p:blipFill>
        <p:spPr>
          <a:xfrm>
            <a:off x="7243370" y="4292602"/>
            <a:ext cx="2160000" cy="1440000"/>
          </a:xfrm>
          <a:prstGeom prst="rect">
            <a:avLst/>
          </a:prstGeom>
        </p:spPr>
      </p:pic>
      <p:pic>
        <p:nvPicPr>
          <p:cNvPr id="10" name="Grafik 9">
            <a:extLst>
              <a:ext uri="{FF2B5EF4-FFF2-40B4-BE49-F238E27FC236}">
                <a16:creationId xmlns:a16="http://schemas.microsoft.com/office/drawing/2014/main" id="{18A02CED-30AB-BA62-4205-A281D952CCC0}"/>
              </a:ext>
            </a:extLst>
          </p:cNvPr>
          <p:cNvPicPr>
            <a:picLocks/>
          </p:cNvPicPr>
          <p:nvPr userDrawn="1"/>
        </p:nvPicPr>
        <p:blipFill>
          <a:blip r:embed="rId7"/>
          <a:stretch>
            <a:fillRect/>
          </a:stretch>
        </p:blipFill>
        <p:spPr>
          <a:xfrm>
            <a:off x="7243370" y="1288261"/>
            <a:ext cx="2160000" cy="1440000"/>
          </a:xfrm>
          <a:prstGeom prst="rect">
            <a:avLst/>
          </a:prstGeom>
        </p:spPr>
      </p:pic>
      <p:pic>
        <p:nvPicPr>
          <p:cNvPr id="19" name="Grafik 18" descr="Ein Bild, das Text, Himmel, draußen, Straße enthält.&#10;&#10;Automatisch generierte Beschreibung">
            <a:extLst>
              <a:ext uri="{FF2B5EF4-FFF2-40B4-BE49-F238E27FC236}">
                <a16:creationId xmlns:a16="http://schemas.microsoft.com/office/drawing/2014/main" id="{A6B3AC43-EA67-4BD8-2859-61A0F0778E4A}"/>
              </a:ext>
            </a:extLst>
          </p:cNvPr>
          <p:cNvPicPr>
            <a:picLocks/>
          </p:cNvPicPr>
          <p:nvPr userDrawn="1"/>
        </p:nvPicPr>
        <p:blipFill>
          <a:blip r:embed="rId8" cstate="screen">
            <a:extLst>
              <a:ext uri="{28A0092B-C50C-407E-A947-70E740481C1C}">
                <a14:useLocalDpi xmlns:a14="http://schemas.microsoft.com/office/drawing/2010/main" val="0"/>
              </a:ext>
            </a:extLst>
          </a:blip>
          <a:stretch>
            <a:fillRect/>
          </a:stretch>
        </p:blipFill>
        <p:spPr>
          <a:xfrm>
            <a:off x="5007049" y="1268760"/>
            <a:ext cx="2160000" cy="1440000"/>
          </a:xfrm>
          <a:prstGeom prst="rect">
            <a:avLst/>
          </a:prstGeom>
        </p:spPr>
      </p:pic>
      <p:pic>
        <p:nvPicPr>
          <p:cNvPr id="20" name="Grafik 19">
            <a:extLst>
              <a:ext uri="{FF2B5EF4-FFF2-40B4-BE49-F238E27FC236}">
                <a16:creationId xmlns:a16="http://schemas.microsoft.com/office/drawing/2014/main" id="{21F9605A-1F93-D2E1-B46C-90B45C7DC5D3}"/>
              </a:ext>
            </a:extLst>
          </p:cNvPr>
          <p:cNvPicPr>
            <a:picLocks/>
          </p:cNvPicPr>
          <p:nvPr userDrawn="1"/>
        </p:nvPicPr>
        <p:blipFill>
          <a:blip r:embed="rId9"/>
          <a:stretch>
            <a:fillRect/>
          </a:stretch>
        </p:blipFill>
        <p:spPr>
          <a:xfrm>
            <a:off x="5015714" y="2780983"/>
            <a:ext cx="2160000" cy="1440000"/>
          </a:xfrm>
          <a:prstGeom prst="rect">
            <a:avLst/>
          </a:prstGeom>
        </p:spPr>
      </p:pic>
      <p:pic>
        <p:nvPicPr>
          <p:cNvPr id="21" name="Grafik 20">
            <a:extLst>
              <a:ext uri="{FF2B5EF4-FFF2-40B4-BE49-F238E27FC236}">
                <a16:creationId xmlns:a16="http://schemas.microsoft.com/office/drawing/2014/main" id="{52DFBFEC-7B65-3199-CD21-E960B934992B}"/>
              </a:ext>
            </a:extLst>
          </p:cNvPr>
          <p:cNvPicPr>
            <a:picLocks/>
          </p:cNvPicPr>
          <p:nvPr userDrawn="1"/>
        </p:nvPicPr>
        <p:blipFill>
          <a:blip r:embed="rId10"/>
          <a:stretch>
            <a:fillRect/>
          </a:stretch>
        </p:blipFill>
        <p:spPr>
          <a:xfrm>
            <a:off x="9469750" y="4275289"/>
            <a:ext cx="2160000" cy="1440000"/>
          </a:xfrm>
          <a:prstGeom prst="rect">
            <a:avLst/>
          </a:prstGeom>
        </p:spPr>
      </p:pic>
    </p:spTree>
    <p:extLst>
      <p:ext uri="{BB962C8B-B14F-4D97-AF65-F5344CB8AC3E}">
        <p14:creationId xmlns:p14="http://schemas.microsoft.com/office/powerpoint/2010/main" val="372701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ndustrie-Gewerbe-Verkehr">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035B536D-106C-AABA-BFB1-F4AAB1ABBDB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846800" y="1195201"/>
            <a:ext cx="1818176" cy="2393998"/>
          </a:xfrm>
          <a:prstGeom prst="rect">
            <a:avLst/>
          </a:prstGeom>
          <a:noFill/>
          <a:effectLst/>
        </p:spPr>
      </p:pic>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10A5206A-AFE8-4218-8A25-3EA16A8622BD}"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11" name="Textfeld 10">
            <a:extLst>
              <a:ext uri="{FF2B5EF4-FFF2-40B4-BE49-F238E27FC236}">
                <a16:creationId xmlns:a16="http://schemas.microsoft.com/office/drawing/2014/main" id="{34FBF861-ADB5-4751-A992-8826AD2EFF45}"/>
              </a:ext>
            </a:extLst>
          </p:cNvPr>
          <p:cNvSpPr txBox="1"/>
          <p:nvPr userDrawn="1"/>
        </p:nvSpPr>
        <p:spPr>
          <a:xfrm>
            <a:off x="1111250" y="3170712"/>
            <a:ext cx="3832621" cy="3293209"/>
          </a:xfrm>
          <a:prstGeom prst="rect">
            <a:avLst/>
          </a:prstGeom>
          <a:noFill/>
        </p:spPr>
        <p:txBody>
          <a:bodyPr wrap="square" rtlCol="0">
            <a:spAutoFit/>
          </a:bodyPr>
          <a:lstStyle/>
          <a:p>
            <a:r>
              <a:rPr lang="de-DE" sz="1600" dirty="0"/>
              <a:t>In dem Segment Industrie, Gewerbe und Verkehr gibt es verschiedene Schwerpunkte. Die Gemeinsamkeit: Hohe Anforderungen an die Flexibilität gekoppelt mit hohen Planungsvorgaben und maximaler Strukturierung. </a:t>
            </a:r>
          </a:p>
          <a:p>
            <a:endParaRPr lang="de-DE" sz="1600" dirty="0"/>
          </a:p>
          <a:p>
            <a:r>
              <a:rPr lang="de-DE" sz="1600" dirty="0"/>
              <a:t>Burnickl Ingenieure bietet durch Rahmenverträge genau das den Kunden. Neben der Planungssicherheit für das Projekt bieten wir durch unser </a:t>
            </a:r>
            <a:r>
              <a:rPr lang="de-DE" sz="1600" dirty="0" err="1"/>
              <a:t>Know-How</a:t>
            </a:r>
            <a:r>
              <a:rPr lang="de-DE" sz="1600" dirty="0"/>
              <a:t> einen optimalen Mix aus Flexibilität, Sicherheitstechnik und Wirtschaftlichkeit.</a:t>
            </a:r>
          </a:p>
        </p:txBody>
      </p:sp>
      <p:sp>
        <p:nvSpPr>
          <p:cNvPr id="3" name="Titel 1">
            <a:extLst>
              <a:ext uri="{FF2B5EF4-FFF2-40B4-BE49-F238E27FC236}">
                <a16:creationId xmlns:a16="http://schemas.microsoft.com/office/drawing/2014/main" id="{94514CD7-5D1E-057F-3E9B-BCE178275566}"/>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
        <p:nvSpPr>
          <p:cNvPr id="12" name="Rechteck 11">
            <a:extLst>
              <a:ext uri="{FF2B5EF4-FFF2-40B4-BE49-F238E27FC236}">
                <a16:creationId xmlns:a16="http://schemas.microsoft.com/office/drawing/2014/main" id="{15EE0B17-F163-67BF-B35C-5515AB701F7D}"/>
              </a:ext>
            </a:extLst>
          </p:cNvPr>
          <p:cNvSpPr/>
          <p:nvPr userDrawn="1"/>
        </p:nvSpPr>
        <p:spPr>
          <a:xfrm>
            <a:off x="5015880" y="1268760"/>
            <a:ext cx="6623960" cy="5589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BA67058E-F982-60EE-B5D3-F750983B2012}"/>
              </a:ext>
            </a:extLst>
          </p:cNvPr>
          <p:cNvSpPr/>
          <p:nvPr userDrawn="1"/>
        </p:nvSpPr>
        <p:spPr>
          <a:xfrm>
            <a:off x="9479691" y="1268760"/>
            <a:ext cx="2160926" cy="1440654"/>
          </a:xfrm>
          <a:prstGeom prst="rect">
            <a:avLst/>
          </a:prstGeom>
          <a:solidFill>
            <a:srgbClr val="77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4" name="Rechteck 13">
            <a:extLst>
              <a:ext uri="{FF2B5EF4-FFF2-40B4-BE49-F238E27FC236}">
                <a16:creationId xmlns:a16="http://schemas.microsoft.com/office/drawing/2014/main" id="{41B4846A-451E-10AD-8711-EFE1F76F2796}"/>
              </a:ext>
            </a:extLst>
          </p:cNvPr>
          <p:cNvSpPr/>
          <p:nvPr userDrawn="1"/>
        </p:nvSpPr>
        <p:spPr>
          <a:xfrm>
            <a:off x="7244491" y="2780983"/>
            <a:ext cx="2160926" cy="1440654"/>
          </a:xfrm>
          <a:prstGeom prst="rect">
            <a:avLst/>
          </a:prstGeom>
          <a:solidFill>
            <a:srgbClr val="77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Rechteck 14">
            <a:extLst>
              <a:ext uri="{FF2B5EF4-FFF2-40B4-BE49-F238E27FC236}">
                <a16:creationId xmlns:a16="http://schemas.microsoft.com/office/drawing/2014/main" id="{C6239110-27CE-0216-9BF8-D98661DD158A}"/>
              </a:ext>
            </a:extLst>
          </p:cNvPr>
          <p:cNvSpPr/>
          <p:nvPr userDrawn="1"/>
        </p:nvSpPr>
        <p:spPr>
          <a:xfrm>
            <a:off x="5016064" y="4292602"/>
            <a:ext cx="2160926" cy="1440654"/>
          </a:xfrm>
          <a:prstGeom prst="rect">
            <a:avLst/>
          </a:prstGeom>
          <a:solidFill>
            <a:srgbClr val="77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4" name="Grafik 3">
            <a:extLst>
              <a:ext uri="{FF2B5EF4-FFF2-40B4-BE49-F238E27FC236}">
                <a16:creationId xmlns:a16="http://schemas.microsoft.com/office/drawing/2014/main" id="{3C4DF700-B6D3-3CCA-3421-5F796A054C8B}"/>
              </a:ext>
            </a:extLst>
          </p:cNvPr>
          <p:cNvPicPr>
            <a:picLocks/>
          </p:cNvPicPr>
          <p:nvPr userDrawn="1"/>
        </p:nvPicPr>
        <p:blipFill>
          <a:blip r:embed="rId3"/>
          <a:stretch>
            <a:fillRect/>
          </a:stretch>
        </p:blipFill>
        <p:spPr>
          <a:xfrm>
            <a:off x="5016000" y="1285954"/>
            <a:ext cx="2160000" cy="1440000"/>
          </a:xfrm>
          <a:prstGeom prst="rect">
            <a:avLst/>
          </a:prstGeom>
        </p:spPr>
      </p:pic>
      <p:pic>
        <p:nvPicPr>
          <p:cNvPr id="8" name="Grafik 7">
            <a:extLst>
              <a:ext uri="{FF2B5EF4-FFF2-40B4-BE49-F238E27FC236}">
                <a16:creationId xmlns:a16="http://schemas.microsoft.com/office/drawing/2014/main" id="{11C93B60-482B-B553-1ABE-055E530446E2}"/>
              </a:ext>
            </a:extLst>
          </p:cNvPr>
          <p:cNvPicPr>
            <a:picLocks/>
          </p:cNvPicPr>
          <p:nvPr userDrawn="1"/>
        </p:nvPicPr>
        <p:blipFill>
          <a:blip r:embed="rId4"/>
          <a:stretch>
            <a:fillRect/>
          </a:stretch>
        </p:blipFill>
        <p:spPr>
          <a:xfrm>
            <a:off x="7245417" y="1285954"/>
            <a:ext cx="2160000" cy="1440000"/>
          </a:xfrm>
          <a:prstGeom prst="rect">
            <a:avLst/>
          </a:prstGeom>
        </p:spPr>
      </p:pic>
      <p:pic>
        <p:nvPicPr>
          <p:cNvPr id="9" name="Grafik 8">
            <a:extLst>
              <a:ext uri="{FF2B5EF4-FFF2-40B4-BE49-F238E27FC236}">
                <a16:creationId xmlns:a16="http://schemas.microsoft.com/office/drawing/2014/main" id="{26C2CA3B-3714-20EA-CE66-564BC7C6A5D0}"/>
              </a:ext>
            </a:extLst>
          </p:cNvPr>
          <p:cNvPicPr>
            <a:picLocks/>
          </p:cNvPicPr>
          <p:nvPr userDrawn="1"/>
        </p:nvPicPr>
        <p:blipFill>
          <a:blip r:embed="rId5"/>
          <a:stretch>
            <a:fillRect/>
          </a:stretch>
        </p:blipFill>
        <p:spPr>
          <a:xfrm>
            <a:off x="5034891" y="2781637"/>
            <a:ext cx="2160000" cy="1440000"/>
          </a:xfrm>
          <a:prstGeom prst="rect">
            <a:avLst/>
          </a:prstGeom>
        </p:spPr>
      </p:pic>
      <p:pic>
        <p:nvPicPr>
          <p:cNvPr id="10" name="Grafik 9">
            <a:extLst>
              <a:ext uri="{FF2B5EF4-FFF2-40B4-BE49-F238E27FC236}">
                <a16:creationId xmlns:a16="http://schemas.microsoft.com/office/drawing/2014/main" id="{3FAC1978-C825-7EB1-D72D-328C2AAEF7EE}"/>
              </a:ext>
            </a:extLst>
          </p:cNvPr>
          <p:cNvPicPr>
            <a:picLocks/>
          </p:cNvPicPr>
          <p:nvPr userDrawn="1"/>
        </p:nvPicPr>
        <p:blipFill>
          <a:blip r:embed="rId6"/>
          <a:stretch>
            <a:fillRect/>
          </a:stretch>
        </p:blipFill>
        <p:spPr>
          <a:xfrm>
            <a:off x="7245417" y="4300263"/>
            <a:ext cx="2160000" cy="1440000"/>
          </a:xfrm>
          <a:prstGeom prst="rect">
            <a:avLst/>
          </a:prstGeom>
        </p:spPr>
      </p:pic>
      <p:pic>
        <p:nvPicPr>
          <p:cNvPr id="16" name="Grafik 15">
            <a:extLst>
              <a:ext uri="{FF2B5EF4-FFF2-40B4-BE49-F238E27FC236}">
                <a16:creationId xmlns:a16="http://schemas.microsoft.com/office/drawing/2014/main" id="{37DBD0C9-2B5C-437E-3973-3CA90DC00769}"/>
              </a:ext>
            </a:extLst>
          </p:cNvPr>
          <p:cNvPicPr>
            <a:picLocks/>
          </p:cNvPicPr>
          <p:nvPr userDrawn="1"/>
        </p:nvPicPr>
        <p:blipFill>
          <a:blip r:embed="rId7"/>
          <a:stretch>
            <a:fillRect/>
          </a:stretch>
        </p:blipFill>
        <p:spPr>
          <a:xfrm>
            <a:off x="9479691" y="2781637"/>
            <a:ext cx="2160000" cy="1440000"/>
          </a:xfrm>
          <a:prstGeom prst="rect">
            <a:avLst/>
          </a:prstGeom>
        </p:spPr>
      </p:pic>
      <p:sp>
        <p:nvSpPr>
          <p:cNvPr id="17" name="Rechteck 16">
            <a:extLst>
              <a:ext uri="{FF2B5EF4-FFF2-40B4-BE49-F238E27FC236}">
                <a16:creationId xmlns:a16="http://schemas.microsoft.com/office/drawing/2014/main" id="{BF83B550-5B53-2A32-C98C-C3BD89A087CB}"/>
              </a:ext>
            </a:extLst>
          </p:cNvPr>
          <p:cNvSpPr/>
          <p:nvPr userDrawn="1"/>
        </p:nvSpPr>
        <p:spPr>
          <a:xfrm>
            <a:off x="9479228" y="4292602"/>
            <a:ext cx="2160926" cy="1440654"/>
          </a:xfrm>
          <a:prstGeom prst="rect">
            <a:avLst/>
          </a:prstGeom>
          <a:solidFill>
            <a:srgbClr val="7766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296990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onderbauten-Greenbuilding">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EE4C9EEE-301E-C3D6-E5AE-A0202143FA4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846800" y="1195201"/>
            <a:ext cx="1818176" cy="2393997"/>
          </a:xfrm>
          <a:prstGeom prst="rect">
            <a:avLst/>
          </a:prstGeom>
          <a:noFill/>
          <a:effectLst/>
        </p:spPr>
      </p:pic>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10A5206A-AFE8-4218-8A25-3EA16A8622BD}"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11" name="Textfeld 10">
            <a:extLst>
              <a:ext uri="{FF2B5EF4-FFF2-40B4-BE49-F238E27FC236}">
                <a16:creationId xmlns:a16="http://schemas.microsoft.com/office/drawing/2014/main" id="{34FBF861-ADB5-4751-A992-8826AD2EFF45}"/>
              </a:ext>
            </a:extLst>
          </p:cNvPr>
          <p:cNvSpPr txBox="1"/>
          <p:nvPr userDrawn="1"/>
        </p:nvSpPr>
        <p:spPr>
          <a:xfrm>
            <a:off x="1111250" y="3170712"/>
            <a:ext cx="3716069" cy="2554545"/>
          </a:xfrm>
          <a:prstGeom prst="rect">
            <a:avLst/>
          </a:prstGeom>
          <a:noFill/>
        </p:spPr>
        <p:txBody>
          <a:bodyPr wrap="square" rtlCol="0">
            <a:spAutoFit/>
          </a:bodyPr>
          <a:lstStyle/>
          <a:p>
            <a:r>
              <a:rPr lang="de-DE" sz="1600" dirty="0"/>
              <a:t>Im Segment Sonderbauten und Green Building sammeln sich unsere Spezialthemen. Jedes Vorhaben ist hier hoch individuell und kann mit vorherigen Bauten nur schwer verglichen werden. </a:t>
            </a:r>
          </a:p>
          <a:p>
            <a:endParaRPr lang="de-DE" sz="1600" dirty="0"/>
          </a:p>
          <a:p>
            <a:r>
              <a:rPr lang="de-DE" sz="1600" dirty="0"/>
              <a:t>Wir nehmen uns dieser Herausforderung an und meistern die komplexen Projekte mit großer Motivation und echter Begeisterung für unsere Kunden. </a:t>
            </a:r>
          </a:p>
        </p:txBody>
      </p:sp>
      <p:sp>
        <p:nvSpPr>
          <p:cNvPr id="3" name="Titel 1">
            <a:extLst>
              <a:ext uri="{FF2B5EF4-FFF2-40B4-BE49-F238E27FC236}">
                <a16:creationId xmlns:a16="http://schemas.microsoft.com/office/drawing/2014/main" id="{4E4211DF-0482-1362-5A26-D290BB197628}"/>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
        <p:nvSpPr>
          <p:cNvPr id="4" name="Rechteck 3">
            <a:extLst>
              <a:ext uri="{FF2B5EF4-FFF2-40B4-BE49-F238E27FC236}">
                <a16:creationId xmlns:a16="http://schemas.microsoft.com/office/drawing/2014/main" id="{EC9D20AA-0B3C-44CB-A23E-1038A0454F08}"/>
              </a:ext>
            </a:extLst>
          </p:cNvPr>
          <p:cNvSpPr/>
          <p:nvPr userDrawn="1"/>
        </p:nvSpPr>
        <p:spPr>
          <a:xfrm>
            <a:off x="5015880" y="1268760"/>
            <a:ext cx="6623960" cy="5589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554AB5B7-9782-9928-E643-7A92F099F431}"/>
              </a:ext>
            </a:extLst>
          </p:cNvPr>
          <p:cNvSpPr/>
          <p:nvPr userDrawn="1"/>
        </p:nvSpPr>
        <p:spPr>
          <a:xfrm>
            <a:off x="9479691" y="1268760"/>
            <a:ext cx="2160926" cy="1440654"/>
          </a:xfrm>
          <a:prstGeom prst="rect">
            <a:avLst/>
          </a:prstGeom>
          <a:solidFill>
            <a:srgbClr val="A69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4EBA7CEB-E9AB-40D3-E81F-898D0C70AC74}"/>
              </a:ext>
            </a:extLst>
          </p:cNvPr>
          <p:cNvSpPr/>
          <p:nvPr userDrawn="1"/>
        </p:nvSpPr>
        <p:spPr>
          <a:xfrm>
            <a:off x="7244491" y="2780983"/>
            <a:ext cx="2160926" cy="1440654"/>
          </a:xfrm>
          <a:prstGeom prst="rect">
            <a:avLst/>
          </a:prstGeom>
          <a:solidFill>
            <a:srgbClr val="A69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88C05086-4283-54AC-A0AD-3F68AC6FB717}"/>
              </a:ext>
            </a:extLst>
          </p:cNvPr>
          <p:cNvSpPr/>
          <p:nvPr userDrawn="1"/>
        </p:nvSpPr>
        <p:spPr>
          <a:xfrm>
            <a:off x="5016064" y="4292602"/>
            <a:ext cx="2160926" cy="1440654"/>
          </a:xfrm>
          <a:prstGeom prst="rect">
            <a:avLst/>
          </a:prstGeom>
          <a:solidFill>
            <a:srgbClr val="A69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Grafik 8">
            <a:extLst>
              <a:ext uri="{FF2B5EF4-FFF2-40B4-BE49-F238E27FC236}">
                <a16:creationId xmlns:a16="http://schemas.microsoft.com/office/drawing/2014/main" id="{AD4447F2-F5D0-EEA2-FBBA-E6D29069FC3D}"/>
              </a:ext>
            </a:extLst>
          </p:cNvPr>
          <p:cNvPicPr>
            <a:picLocks/>
          </p:cNvPicPr>
          <p:nvPr userDrawn="1"/>
        </p:nvPicPr>
        <p:blipFill>
          <a:blip r:embed="rId3"/>
          <a:stretch>
            <a:fillRect/>
          </a:stretch>
        </p:blipFill>
        <p:spPr>
          <a:xfrm>
            <a:off x="5062941" y="1265585"/>
            <a:ext cx="2160000" cy="1440000"/>
          </a:xfrm>
          <a:prstGeom prst="rect">
            <a:avLst/>
          </a:prstGeom>
          <a:solidFill>
            <a:srgbClr val="A69B90"/>
          </a:solidFill>
          <a:ln>
            <a:noFill/>
          </a:ln>
        </p:spPr>
      </p:pic>
      <p:pic>
        <p:nvPicPr>
          <p:cNvPr id="10" name="Grafik 9">
            <a:extLst>
              <a:ext uri="{FF2B5EF4-FFF2-40B4-BE49-F238E27FC236}">
                <a16:creationId xmlns:a16="http://schemas.microsoft.com/office/drawing/2014/main" id="{D2FE0594-2954-48A7-C5F9-6808F2B07C24}"/>
              </a:ext>
            </a:extLst>
          </p:cNvPr>
          <p:cNvPicPr>
            <a:picLocks/>
          </p:cNvPicPr>
          <p:nvPr userDrawn="1"/>
        </p:nvPicPr>
        <p:blipFill>
          <a:blip r:embed="rId4"/>
          <a:stretch>
            <a:fillRect/>
          </a:stretch>
        </p:blipFill>
        <p:spPr>
          <a:xfrm>
            <a:off x="7248038" y="4286721"/>
            <a:ext cx="2160000" cy="1440000"/>
          </a:xfrm>
          <a:prstGeom prst="rect">
            <a:avLst/>
          </a:prstGeom>
        </p:spPr>
      </p:pic>
      <p:pic>
        <p:nvPicPr>
          <p:cNvPr id="14" name="Grafik 13">
            <a:extLst>
              <a:ext uri="{FF2B5EF4-FFF2-40B4-BE49-F238E27FC236}">
                <a16:creationId xmlns:a16="http://schemas.microsoft.com/office/drawing/2014/main" id="{EBA5425B-4B83-3701-3353-F4B4A1C613C9}"/>
              </a:ext>
            </a:extLst>
          </p:cNvPr>
          <p:cNvPicPr>
            <a:picLocks/>
          </p:cNvPicPr>
          <p:nvPr userDrawn="1"/>
        </p:nvPicPr>
        <p:blipFill>
          <a:blip r:embed="rId5"/>
          <a:stretch>
            <a:fillRect/>
          </a:stretch>
        </p:blipFill>
        <p:spPr>
          <a:xfrm>
            <a:off x="9479086" y="4286721"/>
            <a:ext cx="2160000" cy="1440000"/>
          </a:xfrm>
          <a:prstGeom prst="rect">
            <a:avLst/>
          </a:prstGeom>
        </p:spPr>
      </p:pic>
      <p:pic>
        <p:nvPicPr>
          <p:cNvPr id="15" name="Grafik 14">
            <a:extLst>
              <a:ext uri="{FF2B5EF4-FFF2-40B4-BE49-F238E27FC236}">
                <a16:creationId xmlns:a16="http://schemas.microsoft.com/office/drawing/2014/main" id="{B109CF16-AF1C-49A8-AA48-42875A651D2E}"/>
              </a:ext>
            </a:extLst>
          </p:cNvPr>
          <p:cNvPicPr>
            <a:picLocks/>
          </p:cNvPicPr>
          <p:nvPr userDrawn="1"/>
        </p:nvPicPr>
        <p:blipFill>
          <a:blip r:embed="rId6"/>
          <a:stretch>
            <a:fillRect/>
          </a:stretch>
        </p:blipFill>
        <p:spPr>
          <a:xfrm>
            <a:off x="9474028" y="2752393"/>
            <a:ext cx="2160000" cy="1440000"/>
          </a:xfrm>
          <a:prstGeom prst="rect">
            <a:avLst/>
          </a:prstGeom>
        </p:spPr>
      </p:pic>
      <p:pic>
        <p:nvPicPr>
          <p:cNvPr id="16" name="Grafik 15">
            <a:extLst>
              <a:ext uri="{FF2B5EF4-FFF2-40B4-BE49-F238E27FC236}">
                <a16:creationId xmlns:a16="http://schemas.microsoft.com/office/drawing/2014/main" id="{068F2B51-9C5B-60C6-E5A9-F246AFCFC319}"/>
              </a:ext>
            </a:extLst>
          </p:cNvPr>
          <p:cNvPicPr>
            <a:picLocks/>
          </p:cNvPicPr>
          <p:nvPr userDrawn="1"/>
        </p:nvPicPr>
        <p:blipFill>
          <a:blip r:embed="rId7"/>
          <a:stretch>
            <a:fillRect/>
          </a:stretch>
        </p:blipFill>
        <p:spPr>
          <a:xfrm>
            <a:off x="7277775" y="1268760"/>
            <a:ext cx="2160000" cy="1440000"/>
          </a:xfrm>
          <a:prstGeom prst="rect">
            <a:avLst/>
          </a:prstGeom>
        </p:spPr>
      </p:pic>
      <p:sp>
        <p:nvSpPr>
          <p:cNvPr id="17" name="Rechteck 16">
            <a:extLst>
              <a:ext uri="{FF2B5EF4-FFF2-40B4-BE49-F238E27FC236}">
                <a16:creationId xmlns:a16="http://schemas.microsoft.com/office/drawing/2014/main" id="{8CC7FAF9-F8A2-54CB-EC26-294A8F5A5DB3}"/>
              </a:ext>
            </a:extLst>
          </p:cNvPr>
          <p:cNvSpPr/>
          <p:nvPr userDrawn="1"/>
        </p:nvSpPr>
        <p:spPr>
          <a:xfrm>
            <a:off x="5015880" y="2780928"/>
            <a:ext cx="2160926" cy="1440654"/>
          </a:xfrm>
          <a:prstGeom prst="rect">
            <a:avLst/>
          </a:prstGeom>
          <a:solidFill>
            <a:srgbClr val="A69B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89433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artiere-Infrastruktur">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E6A3D2BF-1358-ED40-3257-55903B9C834C}"/>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846800" y="1195201"/>
            <a:ext cx="1818175" cy="2393997"/>
          </a:xfrm>
          <a:prstGeom prst="rect">
            <a:avLst/>
          </a:prstGeom>
          <a:noFill/>
          <a:effectLst/>
        </p:spPr>
      </p:pic>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10A5206A-AFE8-4218-8A25-3EA16A8622BD}"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11" name="Textfeld 10">
            <a:extLst>
              <a:ext uri="{FF2B5EF4-FFF2-40B4-BE49-F238E27FC236}">
                <a16:creationId xmlns:a16="http://schemas.microsoft.com/office/drawing/2014/main" id="{34FBF861-ADB5-4751-A992-8826AD2EFF45}"/>
              </a:ext>
            </a:extLst>
          </p:cNvPr>
          <p:cNvSpPr txBox="1"/>
          <p:nvPr userDrawn="1"/>
        </p:nvSpPr>
        <p:spPr>
          <a:xfrm>
            <a:off x="1111250" y="3170712"/>
            <a:ext cx="3716069" cy="3046988"/>
          </a:xfrm>
          <a:prstGeom prst="rect">
            <a:avLst/>
          </a:prstGeom>
          <a:noFill/>
        </p:spPr>
        <p:txBody>
          <a:bodyPr wrap="square" rtlCol="0">
            <a:spAutoFit/>
          </a:bodyPr>
          <a:lstStyle/>
          <a:p>
            <a:r>
              <a:rPr lang="de-DE" sz="1600" dirty="0"/>
              <a:t>Das Segment Quartiere &amp; Infrastruktur bezieht sich auf Mehrwerte, die außerhalb eines einzelnen Gebäudes liegen. Es geht immer darum, die Flächen die neu gestaltet werden einem ganzheitlichen Ansatz zu unterziehen.</a:t>
            </a:r>
          </a:p>
          <a:p>
            <a:endParaRPr lang="de-DE" sz="1600" dirty="0"/>
          </a:p>
          <a:p>
            <a:r>
              <a:rPr lang="de-DE" sz="1600" dirty="0"/>
              <a:t>Hand in Hand mit der Quartierentwicklung geht die Planung der entsprechenden Infrastruktur – Wärmenetze 4.0, regenerativen Energien oder Abwassernetze.</a:t>
            </a:r>
          </a:p>
        </p:txBody>
      </p:sp>
      <p:sp>
        <p:nvSpPr>
          <p:cNvPr id="3" name="Titel 1">
            <a:extLst>
              <a:ext uri="{FF2B5EF4-FFF2-40B4-BE49-F238E27FC236}">
                <a16:creationId xmlns:a16="http://schemas.microsoft.com/office/drawing/2014/main" id="{FFCCEE04-9072-7B62-AC87-56C8793076A4}"/>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
        <p:nvSpPr>
          <p:cNvPr id="4" name="Rechteck 3">
            <a:extLst>
              <a:ext uri="{FF2B5EF4-FFF2-40B4-BE49-F238E27FC236}">
                <a16:creationId xmlns:a16="http://schemas.microsoft.com/office/drawing/2014/main" id="{1C9E336B-B64A-87AF-6A86-119E52E90885}"/>
              </a:ext>
            </a:extLst>
          </p:cNvPr>
          <p:cNvSpPr/>
          <p:nvPr userDrawn="1"/>
        </p:nvSpPr>
        <p:spPr>
          <a:xfrm>
            <a:off x="5015880" y="1268760"/>
            <a:ext cx="6623960" cy="5589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a:extLst>
              <a:ext uri="{FF2B5EF4-FFF2-40B4-BE49-F238E27FC236}">
                <a16:creationId xmlns:a16="http://schemas.microsoft.com/office/drawing/2014/main" id="{366511DE-FA07-33BC-4F79-87064FB583FE}"/>
              </a:ext>
            </a:extLst>
          </p:cNvPr>
          <p:cNvSpPr/>
          <p:nvPr userDrawn="1"/>
        </p:nvSpPr>
        <p:spPr>
          <a:xfrm>
            <a:off x="9479691" y="1268760"/>
            <a:ext cx="2160926" cy="1440654"/>
          </a:xfrm>
          <a:prstGeom prst="rect">
            <a:avLst/>
          </a:prstGeom>
          <a:solidFill>
            <a:srgbClr val="D7D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a:extLst>
              <a:ext uri="{FF2B5EF4-FFF2-40B4-BE49-F238E27FC236}">
                <a16:creationId xmlns:a16="http://schemas.microsoft.com/office/drawing/2014/main" id="{70D1E4AF-5E45-E67C-1988-746C0A8178C6}"/>
              </a:ext>
            </a:extLst>
          </p:cNvPr>
          <p:cNvSpPr/>
          <p:nvPr userDrawn="1"/>
        </p:nvSpPr>
        <p:spPr>
          <a:xfrm>
            <a:off x="7244491" y="2780983"/>
            <a:ext cx="2160926" cy="1440654"/>
          </a:xfrm>
          <a:prstGeom prst="rect">
            <a:avLst/>
          </a:prstGeom>
          <a:solidFill>
            <a:srgbClr val="D7D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3" name="Rechteck 12">
            <a:extLst>
              <a:ext uri="{FF2B5EF4-FFF2-40B4-BE49-F238E27FC236}">
                <a16:creationId xmlns:a16="http://schemas.microsoft.com/office/drawing/2014/main" id="{465946E9-FD56-6E27-4B86-7254EBA1505E}"/>
              </a:ext>
            </a:extLst>
          </p:cNvPr>
          <p:cNvSpPr/>
          <p:nvPr userDrawn="1"/>
        </p:nvSpPr>
        <p:spPr>
          <a:xfrm>
            <a:off x="5016064" y="4292602"/>
            <a:ext cx="2160926" cy="1440654"/>
          </a:xfrm>
          <a:prstGeom prst="rect">
            <a:avLst/>
          </a:prstGeom>
          <a:solidFill>
            <a:srgbClr val="D7DE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806481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Kund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D9C29B8-AC0A-4BAB-ACA8-663615CF48A2}"/>
              </a:ext>
            </a:extLst>
          </p:cNvPr>
          <p:cNvSpPr>
            <a:spLocks noGrp="1"/>
          </p:cNvSpPr>
          <p:nvPr>
            <p:ph type="title" hasCustomPrompt="1"/>
          </p:nvPr>
        </p:nvSpPr>
        <p:spPr/>
        <p:txBody>
          <a:bodyPr/>
          <a:lstStyle>
            <a:lvl1pPr>
              <a:defRPr/>
            </a:lvl1pPr>
          </a:lstStyle>
          <a:p>
            <a:r>
              <a:rPr lang="de-DE" dirty="0"/>
              <a:t>Titel</a:t>
            </a:r>
          </a:p>
        </p:txBody>
      </p:sp>
      <p:sp>
        <p:nvSpPr>
          <p:cNvPr id="3" name="Datumsplatzhalter 2">
            <a:extLst>
              <a:ext uri="{FF2B5EF4-FFF2-40B4-BE49-F238E27FC236}">
                <a16:creationId xmlns:a16="http://schemas.microsoft.com/office/drawing/2014/main" id="{B1235723-D45C-4B85-94C4-18DD59766364}"/>
              </a:ext>
            </a:extLst>
          </p:cNvPr>
          <p:cNvSpPr>
            <a:spLocks noGrp="1"/>
          </p:cNvSpPr>
          <p:nvPr>
            <p:ph type="dt" sz="half" idx="10"/>
          </p:nvPr>
        </p:nvSpPr>
        <p:spPr/>
        <p:txBody>
          <a:bodyPr/>
          <a:lstStyle/>
          <a:p>
            <a:fld id="{A5B5B8DB-4BEE-445E-ABAE-57F43A2C73F0}" type="datetime1">
              <a:rPr lang="de-DE" smtClean="0"/>
              <a:t>15.07.23</a:t>
            </a:fld>
            <a:endParaRPr lang="de-DE"/>
          </a:p>
        </p:txBody>
      </p:sp>
      <p:sp>
        <p:nvSpPr>
          <p:cNvPr id="4" name="Fußzeilenplatzhalter 3">
            <a:extLst>
              <a:ext uri="{FF2B5EF4-FFF2-40B4-BE49-F238E27FC236}">
                <a16:creationId xmlns:a16="http://schemas.microsoft.com/office/drawing/2014/main" id="{50E26CBA-F668-4EB4-A95C-C305A8CF5797}"/>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269493E9-33AC-4844-932B-237E55DD0132}"/>
              </a:ext>
            </a:extLst>
          </p:cNvPr>
          <p:cNvSpPr>
            <a:spLocks noGrp="1"/>
          </p:cNvSpPr>
          <p:nvPr>
            <p:ph type="sldNum" sz="quarter" idx="12"/>
          </p:nvPr>
        </p:nvSpPr>
        <p:spPr/>
        <p:txBody>
          <a:bodyPr/>
          <a:lstStyle/>
          <a:p>
            <a:fld id="{BF6C30AD-8A2E-444E-871B-0356D430F406}" type="slidenum">
              <a:rPr lang="de-DE" smtClean="0"/>
              <a:pPr/>
              <a:t>‹Nr.›</a:t>
            </a:fld>
            <a:endParaRPr lang="de-DE"/>
          </a:p>
        </p:txBody>
      </p:sp>
      <p:grpSp>
        <p:nvGrpSpPr>
          <p:cNvPr id="6" name="Gruppieren 5">
            <a:extLst>
              <a:ext uri="{FF2B5EF4-FFF2-40B4-BE49-F238E27FC236}">
                <a16:creationId xmlns:a16="http://schemas.microsoft.com/office/drawing/2014/main" id="{C4A9F1B8-15A5-79C6-A8A5-E17AA686D25D}"/>
              </a:ext>
            </a:extLst>
          </p:cNvPr>
          <p:cNvGrpSpPr/>
          <p:nvPr userDrawn="1"/>
        </p:nvGrpSpPr>
        <p:grpSpPr>
          <a:xfrm>
            <a:off x="1559496" y="1700808"/>
            <a:ext cx="9793534" cy="4392643"/>
            <a:chOff x="1035644" y="1514049"/>
            <a:chExt cx="10749434" cy="4821388"/>
          </a:xfrm>
        </p:grpSpPr>
        <p:pic>
          <p:nvPicPr>
            <p:cNvPr id="51" name="Picture 6" descr="Detailansicht Firma / Ausbildungsangebote Allgäu - Hier finden Sie Ihren  Ausbildungsplatz">
              <a:extLst>
                <a:ext uri="{FF2B5EF4-FFF2-40B4-BE49-F238E27FC236}">
                  <a16:creationId xmlns:a16="http://schemas.microsoft.com/office/drawing/2014/main" id="{BF244D53-687F-4D60-B1AD-C4C72E4CF11B}"/>
                </a:ext>
              </a:extLst>
            </p:cNvPr>
            <p:cNvPicPr>
              <a:picLocks noChangeAspect="1" noChangeArrowheads="1"/>
            </p:cNvPicPr>
            <p:nvPr userDrawn="1"/>
          </p:nvPicPr>
          <p:blipFill rotWithShape="1">
            <a:blip r:embed="rId2" cstate="screen">
              <a:extLst>
                <a:ext uri="{28A0092B-C50C-407E-A947-70E740481C1C}">
                  <a14:useLocalDpi xmlns:a14="http://schemas.microsoft.com/office/drawing/2010/main" val="0"/>
                </a:ext>
              </a:extLst>
            </a:blip>
            <a:srcRect/>
            <a:stretch/>
          </p:blipFill>
          <p:spPr bwMode="auto">
            <a:xfrm>
              <a:off x="10548412" y="2642845"/>
              <a:ext cx="1112978" cy="632641"/>
            </a:xfrm>
            <a:prstGeom prst="rect">
              <a:avLst/>
            </a:prstGeom>
            <a:noFill/>
            <a:extLst>
              <a:ext uri="{909E8E84-426E-40DD-AFC4-6F175D3DCCD1}">
                <a14:hiddenFill xmlns:a14="http://schemas.microsoft.com/office/drawing/2010/main">
                  <a:solidFill>
                    <a:srgbClr val="FFFFFF"/>
                  </a:solidFill>
                </a14:hiddenFill>
              </a:ext>
            </a:extLst>
          </p:spPr>
        </p:pic>
        <p:pic>
          <p:nvPicPr>
            <p:cNvPr id="52" name="Picture 4">
              <a:extLst>
                <a:ext uri="{FF2B5EF4-FFF2-40B4-BE49-F238E27FC236}">
                  <a16:creationId xmlns:a16="http://schemas.microsoft.com/office/drawing/2014/main" id="{13BAB6B1-D9BD-4B40-B13A-58CCB9CEB227}"/>
                </a:ext>
              </a:extLst>
            </p:cNvPr>
            <p:cNvPicPr>
              <a:picLocks noChangeAspect="1" noChangeArrowheads="1"/>
            </p:cNvPicPr>
            <p:nvPr userDrawn="1"/>
          </p:nvPicPr>
          <p:blipFill>
            <a:blip r:embed="rId3" cstate="screen">
              <a:extLst>
                <a:ext uri="{28A0092B-C50C-407E-A947-70E740481C1C}">
                  <a14:useLocalDpi xmlns:a14="http://schemas.microsoft.com/office/drawing/2010/main" val="0"/>
                </a:ext>
              </a:extLst>
            </a:blip>
            <a:srcRect/>
            <a:stretch>
              <a:fillRect/>
            </a:stretch>
          </p:blipFill>
          <p:spPr bwMode="auto">
            <a:xfrm>
              <a:off x="2698896" y="2585074"/>
              <a:ext cx="867378" cy="867378"/>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6">
              <a:extLst>
                <a:ext uri="{FF2B5EF4-FFF2-40B4-BE49-F238E27FC236}">
                  <a16:creationId xmlns:a16="http://schemas.microsoft.com/office/drawing/2014/main" id="{6CC3E795-CD92-49E8-9155-E779B133923F}"/>
                </a:ext>
              </a:extLst>
            </p:cNvPr>
            <p:cNvPicPr>
              <a:picLocks noChangeAspect="1" noChangeArrowheads="1"/>
            </p:cNvPicPr>
            <p:nvPr userDrawn="1"/>
          </p:nvPicPr>
          <p:blipFill>
            <a:blip r:embed="rId4" cstate="screen">
              <a:extLst>
                <a:ext uri="{28A0092B-C50C-407E-A947-70E740481C1C}">
                  <a14:useLocalDpi xmlns:a14="http://schemas.microsoft.com/office/drawing/2010/main" val="0"/>
                </a:ext>
              </a:extLst>
            </a:blip>
            <a:srcRect/>
            <a:stretch>
              <a:fillRect/>
            </a:stretch>
          </p:blipFill>
          <p:spPr bwMode="auto">
            <a:xfrm>
              <a:off x="4066521" y="4042630"/>
              <a:ext cx="1329366" cy="785617"/>
            </a:xfrm>
            <a:prstGeom prst="rect">
              <a:avLst/>
            </a:prstGeom>
            <a:noFill/>
            <a:extLst>
              <a:ext uri="{909E8E84-426E-40DD-AFC4-6F175D3DCCD1}">
                <a14:hiddenFill xmlns:a14="http://schemas.microsoft.com/office/drawing/2010/main">
                  <a:solidFill>
                    <a:srgbClr val="FFFFFF"/>
                  </a:solidFill>
                </a14:hiddenFill>
              </a:ext>
            </a:extLst>
          </p:spPr>
        </p:pic>
        <p:pic>
          <p:nvPicPr>
            <p:cNvPr id="54" name="Picture 12">
              <a:extLst>
                <a:ext uri="{FF2B5EF4-FFF2-40B4-BE49-F238E27FC236}">
                  <a16:creationId xmlns:a16="http://schemas.microsoft.com/office/drawing/2014/main" id="{5BD25949-F6F7-498A-98DA-EF24999FF872}"/>
                </a:ext>
              </a:extLst>
            </p:cNvPr>
            <p:cNvPicPr>
              <a:picLocks noChangeAspect="1" noChangeArrowheads="1"/>
            </p:cNvPicPr>
            <p:nvPr userDrawn="1"/>
          </p:nvPicPr>
          <p:blipFill>
            <a:blip r:embed="rId5" cstate="screen">
              <a:extLst>
                <a:ext uri="{28A0092B-C50C-407E-A947-70E740481C1C}">
                  <a14:useLocalDpi xmlns:a14="http://schemas.microsoft.com/office/drawing/2010/main" val="0"/>
                </a:ext>
              </a:extLst>
            </a:blip>
            <a:srcRect/>
            <a:stretch>
              <a:fillRect/>
            </a:stretch>
          </p:blipFill>
          <p:spPr bwMode="auto">
            <a:xfrm>
              <a:off x="1109546" y="1563376"/>
              <a:ext cx="829924" cy="828581"/>
            </a:xfrm>
            <a:prstGeom prst="rect">
              <a:avLst/>
            </a:prstGeom>
            <a:noFill/>
            <a:extLst>
              <a:ext uri="{909E8E84-426E-40DD-AFC4-6F175D3DCCD1}">
                <a14:hiddenFill xmlns:a14="http://schemas.microsoft.com/office/drawing/2010/main">
                  <a:solidFill>
                    <a:srgbClr val="FFFFFF"/>
                  </a:solidFill>
                </a14:hiddenFill>
              </a:ext>
            </a:extLst>
          </p:spPr>
        </p:pic>
        <p:pic>
          <p:nvPicPr>
            <p:cNvPr id="55" name="Picture 14" descr="Nürnberg Messe">
              <a:extLst>
                <a:ext uri="{FF2B5EF4-FFF2-40B4-BE49-F238E27FC236}">
                  <a16:creationId xmlns:a16="http://schemas.microsoft.com/office/drawing/2014/main" id="{3CFE91D9-CDA8-486C-A53F-7315C35F84C2}"/>
                </a:ext>
              </a:extLst>
            </p:cNvPr>
            <p:cNvPicPr>
              <a:picLocks noChangeAspect="1" noChangeArrowheads="1"/>
            </p:cNvPicPr>
            <p:nvPr userDrawn="1"/>
          </p:nvPicPr>
          <p:blipFill>
            <a:blip r:embed="rId6" cstate="screen">
              <a:extLst>
                <a:ext uri="{28A0092B-C50C-407E-A947-70E740481C1C}">
                  <a14:useLocalDpi xmlns:a14="http://schemas.microsoft.com/office/drawing/2010/main" val="0"/>
                </a:ext>
              </a:extLst>
            </a:blip>
            <a:srcRect/>
            <a:stretch>
              <a:fillRect/>
            </a:stretch>
          </p:blipFill>
          <p:spPr bwMode="auto">
            <a:xfrm>
              <a:off x="4045098" y="5715249"/>
              <a:ext cx="1391122" cy="542538"/>
            </a:xfrm>
            <a:prstGeom prst="rect">
              <a:avLst/>
            </a:prstGeom>
            <a:noFill/>
            <a:extLst>
              <a:ext uri="{909E8E84-426E-40DD-AFC4-6F175D3DCCD1}">
                <a14:hiddenFill xmlns:a14="http://schemas.microsoft.com/office/drawing/2010/main">
                  <a:solidFill>
                    <a:srgbClr val="FFFFFF"/>
                  </a:solidFill>
                </a14:hiddenFill>
              </a:ext>
            </a:extLst>
          </p:spPr>
        </p:pic>
        <p:pic>
          <p:nvPicPr>
            <p:cNvPr id="56" name="Picture 16">
              <a:extLst>
                <a:ext uri="{FF2B5EF4-FFF2-40B4-BE49-F238E27FC236}">
                  <a16:creationId xmlns:a16="http://schemas.microsoft.com/office/drawing/2014/main" id="{B768BC4F-0106-4E05-8D96-0832EE327B1C}"/>
                </a:ext>
              </a:extLst>
            </p:cNvPr>
            <p:cNvPicPr>
              <a:picLocks noChangeAspect="1" noChangeArrowheads="1"/>
            </p:cNvPicPr>
            <p:nvPr userDrawn="1"/>
          </p:nvPicPr>
          <p:blipFill>
            <a:blip r:embed="rId7" cstate="screen">
              <a:extLst>
                <a:ext uri="{28A0092B-C50C-407E-A947-70E740481C1C}">
                  <a14:useLocalDpi xmlns:a14="http://schemas.microsoft.com/office/drawing/2010/main" val="0"/>
                </a:ext>
              </a:extLst>
            </a:blip>
            <a:srcRect/>
            <a:stretch>
              <a:fillRect/>
            </a:stretch>
          </p:blipFill>
          <p:spPr bwMode="auto">
            <a:xfrm>
              <a:off x="2636845" y="5011485"/>
              <a:ext cx="1022498" cy="218133"/>
            </a:xfrm>
            <a:prstGeom prst="rect">
              <a:avLst/>
            </a:prstGeom>
            <a:noFill/>
            <a:extLst>
              <a:ext uri="{909E8E84-426E-40DD-AFC4-6F175D3DCCD1}">
                <a14:hiddenFill xmlns:a14="http://schemas.microsoft.com/office/drawing/2010/main">
                  <a:solidFill>
                    <a:srgbClr val="FFFFFF"/>
                  </a:solidFill>
                </a14:hiddenFill>
              </a:ext>
            </a:extLst>
          </p:spPr>
        </p:pic>
        <p:pic>
          <p:nvPicPr>
            <p:cNvPr id="57" name="Picture 20">
              <a:extLst>
                <a:ext uri="{FF2B5EF4-FFF2-40B4-BE49-F238E27FC236}">
                  <a16:creationId xmlns:a16="http://schemas.microsoft.com/office/drawing/2014/main" id="{D6B8AE6C-D777-41E4-A0F5-124071AF0584}"/>
                </a:ext>
              </a:extLst>
            </p:cNvPr>
            <p:cNvPicPr>
              <a:picLocks noChangeAspect="1" noChangeArrowheads="1"/>
            </p:cNvPicPr>
            <p:nvPr userDrawn="1"/>
          </p:nvPicPr>
          <p:blipFill>
            <a:blip r:embed="rId8" cstate="screen">
              <a:extLst>
                <a:ext uri="{28A0092B-C50C-407E-A947-70E740481C1C}">
                  <a14:useLocalDpi xmlns:a14="http://schemas.microsoft.com/office/drawing/2010/main" val="0"/>
                </a:ext>
              </a:extLst>
            </a:blip>
            <a:srcRect/>
            <a:stretch>
              <a:fillRect/>
            </a:stretch>
          </p:blipFill>
          <p:spPr bwMode="auto">
            <a:xfrm>
              <a:off x="4189140" y="3332709"/>
              <a:ext cx="1148316" cy="387557"/>
            </a:xfrm>
            <a:prstGeom prst="rect">
              <a:avLst/>
            </a:prstGeom>
            <a:noFill/>
            <a:extLst>
              <a:ext uri="{909E8E84-426E-40DD-AFC4-6F175D3DCCD1}">
                <a14:hiddenFill xmlns:a14="http://schemas.microsoft.com/office/drawing/2010/main">
                  <a:solidFill>
                    <a:srgbClr val="FFFFFF"/>
                  </a:solidFill>
                </a14:hiddenFill>
              </a:ext>
            </a:extLst>
          </p:spPr>
        </p:pic>
        <p:pic>
          <p:nvPicPr>
            <p:cNvPr id="58" name="Picture 30">
              <a:extLst>
                <a:ext uri="{FF2B5EF4-FFF2-40B4-BE49-F238E27FC236}">
                  <a16:creationId xmlns:a16="http://schemas.microsoft.com/office/drawing/2014/main" id="{1B5B4247-1A45-4960-886B-AC4B7603119E}"/>
                </a:ext>
              </a:extLst>
            </p:cNvPr>
            <p:cNvPicPr>
              <a:picLocks noChangeAspect="1" noChangeArrowheads="1"/>
            </p:cNvPicPr>
            <p:nvPr userDrawn="1"/>
          </p:nvPicPr>
          <p:blipFill>
            <a:blip r:embed="rId9" cstate="screen">
              <a:extLst>
                <a:ext uri="{28A0092B-C50C-407E-A947-70E740481C1C}">
                  <a14:useLocalDpi xmlns:a14="http://schemas.microsoft.com/office/drawing/2010/main" val="0"/>
                </a:ext>
              </a:extLst>
            </a:blip>
            <a:srcRect/>
            <a:stretch>
              <a:fillRect/>
            </a:stretch>
          </p:blipFill>
          <p:spPr bwMode="auto">
            <a:xfrm>
              <a:off x="2788894" y="3893637"/>
              <a:ext cx="663222" cy="663222"/>
            </a:xfrm>
            <a:prstGeom prst="rect">
              <a:avLst/>
            </a:prstGeom>
            <a:noFill/>
            <a:extLst>
              <a:ext uri="{909E8E84-426E-40DD-AFC4-6F175D3DCCD1}">
                <a14:hiddenFill xmlns:a14="http://schemas.microsoft.com/office/drawing/2010/main">
                  <a:solidFill>
                    <a:srgbClr val="FFFFFF"/>
                  </a:solidFill>
                </a14:hiddenFill>
              </a:ext>
            </a:extLst>
          </p:spPr>
        </p:pic>
        <p:pic>
          <p:nvPicPr>
            <p:cNvPr id="59" name="Grafik 58">
              <a:extLst>
                <a:ext uri="{FF2B5EF4-FFF2-40B4-BE49-F238E27FC236}">
                  <a16:creationId xmlns:a16="http://schemas.microsoft.com/office/drawing/2014/main" id="{BE77B38E-A121-4EBE-98FF-A2FE1A6A1728}"/>
                </a:ext>
              </a:extLst>
            </p:cNvPr>
            <p:cNvPicPr>
              <a:picLocks noChangeAspect="1"/>
            </p:cNvPicPr>
            <p:nvPr userDrawn="1"/>
          </p:nvPicPr>
          <p:blipFill>
            <a:blip r:embed="rId10" cstate="screen">
              <a:extLst>
                <a:ext uri="{28A0092B-C50C-407E-A947-70E740481C1C}">
                  <a14:useLocalDpi xmlns:a14="http://schemas.microsoft.com/office/drawing/2010/main" val="0"/>
                </a:ext>
              </a:extLst>
            </a:blip>
            <a:stretch>
              <a:fillRect/>
            </a:stretch>
          </p:blipFill>
          <p:spPr>
            <a:xfrm>
              <a:off x="1055553" y="2911131"/>
              <a:ext cx="1295839" cy="382272"/>
            </a:xfrm>
            <a:prstGeom prst="rect">
              <a:avLst/>
            </a:prstGeom>
          </p:spPr>
        </p:pic>
        <p:pic>
          <p:nvPicPr>
            <p:cNvPr id="60" name="Grafik 59" descr="Ein Bild, das Text enthält.&#10;&#10;Automatisch generierte Beschreibung">
              <a:extLst>
                <a:ext uri="{FF2B5EF4-FFF2-40B4-BE49-F238E27FC236}">
                  <a16:creationId xmlns:a16="http://schemas.microsoft.com/office/drawing/2014/main" id="{516DEBD5-25F5-48AE-895B-C381D0F7B88E}"/>
                </a:ext>
              </a:extLst>
            </p:cNvPr>
            <p:cNvPicPr>
              <a:picLocks noChangeAspect="1"/>
            </p:cNvPicPr>
            <p:nvPr userDrawn="1"/>
          </p:nvPicPr>
          <p:blipFill>
            <a:blip r:embed="rId11" cstate="screen">
              <a:extLst>
                <a:ext uri="{28A0092B-C50C-407E-A947-70E740481C1C}">
                  <a14:useLocalDpi xmlns:a14="http://schemas.microsoft.com/office/drawing/2010/main" val="0"/>
                </a:ext>
              </a:extLst>
            </a:blip>
            <a:stretch>
              <a:fillRect/>
            </a:stretch>
          </p:blipFill>
          <p:spPr>
            <a:xfrm>
              <a:off x="1128144" y="3744835"/>
              <a:ext cx="1150656" cy="503987"/>
            </a:xfrm>
            <a:prstGeom prst="rect">
              <a:avLst/>
            </a:prstGeom>
          </p:spPr>
        </p:pic>
        <p:pic>
          <p:nvPicPr>
            <p:cNvPr id="61" name="Grafik 60" descr="Ein Bild, das Text enthält.&#10;&#10;Automatisch generierte Beschreibung">
              <a:extLst>
                <a:ext uri="{FF2B5EF4-FFF2-40B4-BE49-F238E27FC236}">
                  <a16:creationId xmlns:a16="http://schemas.microsoft.com/office/drawing/2014/main" id="{BBBA8CA8-5B54-4008-B9DD-AD017BDB9033}"/>
                </a:ext>
              </a:extLst>
            </p:cNvPr>
            <p:cNvPicPr>
              <a:picLocks noChangeAspect="1"/>
            </p:cNvPicPr>
            <p:nvPr userDrawn="1"/>
          </p:nvPicPr>
          <p:blipFill>
            <a:blip r:embed="rId12" cstate="email">
              <a:extLst>
                <a:ext uri="{28A0092B-C50C-407E-A947-70E740481C1C}">
                  <a14:useLocalDpi xmlns:a14="http://schemas.microsoft.com/office/drawing/2010/main" val="0"/>
                </a:ext>
              </a:extLst>
            </a:blip>
            <a:stretch>
              <a:fillRect/>
            </a:stretch>
          </p:blipFill>
          <p:spPr>
            <a:xfrm>
              <a:off x="10686649" y="4780442"/>
              <a:ext cx="916875" cy="449176"/>
            </a:xfrm>
            <a:prstGeom prst="rect">
              <a:avLst/>
            </a:prstGeom>
          </p:spPr>
        </p:pic>
        <p:pic>
          <p:nvPicPr>
            <p:cNvPr id="62" name="Grafik 61" descr="Ein Bild, das Text, Silhouette enthält.&#10;&#10;Automatisch generierte Beschreibung">
              <a:extLst>
                <a:ext uri="{FF2B5EF4-FFF2-40B4-BE49-F238E27FC236}">
                  <a16:creationId xmlns:a16="http://schemas.microsoft.com/office/drawing/2014/main" id="{6F9A6C88-0CB4-4F7E-8169-1294923E00BA}"/>
                </a:ext>
              </a:extLst>
            </p:cNvPr>
            <p:cNvPicPr>
              <a:picLocks noChangeAspect="1"/>
            </p:cNvPicPr>
            <p:nvPr userDrawn="1"/>
          </p:nvPicPr>
          <p:blipFill>
            <a:blip r:embed="rId13" cstate="screen">
              <a:extLst>
                <a:ext uri="{28A0092B-C50C-407E-A947-70E740481C1C}">
                  <a14:useLocalDpi xmlns:a14="http://schemas.microsoft.com/office/drawing/2010/main" val="0"/>
                </a:ext>
              </a:extLst>
            </a:blip>
            <a:stretch>
              <a:fillRect/>
            </a:stretch>
          </p:blipFill>
          <p:spPr>
            <a:xfrm>
              <a:off x="9015424" y="3054408"/>
              <a:ext cx="1081613" cy="575164"/>
            </a:xfrm>
            <a:prstGeom prst="rect">
              <a:avLst/>
            </a:prstGeom>
          </p:spPr>
        </p:pic>
        <p:pic>
          <p:nvPicPr>
            <p:cNvPr id="63" name="Grafik 62" descr="Ein Bild, das Text enthält.&#10;&#10;Automatisch generierte Beschreibung">
              <a:extLst>
                <a:ext uri="{FF2B5EF4-FFF2-40B4-BE49-F238E27FC236}">
                  <a16:creationId xmlns:a16="http://schemas.microsoft.com/office/drawing/2014/main" id="{F727D9C1-1614-456C-92B8-04C5076ECFAB}"/>
                </a:ext>
              </a:extLst>
            </p:cNvPr>
            <p:cNvPicPr>
              <a:picLocks noChangeAspect="1"/>
            </p:cNvPicPr>
            <p:nvPr userDrawn="1"/>
          </p:nvPicPr>
          <p:blipFill>
            <a:blip r:embed="rId14" cstate="screen">
              <a:extLst>
                <a:ext uri="{28A0092B-C50C-407E-A947-70E740481C1C}">
                  <a14:useLocalDpi xmlns:a14="http://schemas.microsoft.com/office/drawing/2010/main" val="0"/>
                </a:ext>
              </a:extLst>
            </a:blip>
            <a:stretch>
              <a:fillRect/>
            </a:stretch>
          </p:blipFill>
          <p:spPr>
            <a:xfrm>
              <a:off x="5549571" y="2547372"/>
              <a:ext cx="1522955" cy="471391"/>
            </a:xfrm>
            <a:prstGeom prst="rect">
              <a:avLst/>
            </a:prstGeom>
          </p:spPr>
        </p:pic>
        <p:pic>
          <p:nvPicPr>
            <p:cNvPr id="64" name="Picture 36" descr="Otto-Friedrich-Universität Bamberg – Wikipedia">
              <a:extLst>
                <a:ext uri="{FF2B5EF4-FFF2-40B4-BE49-F238E27FC236}">
                  <a16:creationId xmlns:a16="http://schemas.microsoft.com/office/drawing/2014/main" id="{115C6EFE-3A34-4966-BF0E-53E6A152E723}"/>
                </a:ext>
              </a:extLst>
            </p:cNvPr>
            <p:cNvPicPr>
              <a:picLocks noChangeAspect="1" noChangeArrowheads="1"/>
            </p:cNvPicPr>
            <p:nvPr userDrawn="1"/>
          </p:nvPicPr>
          <p:blipFill>
            <a:blip r:embed="rId15" cstate="screen">
              <a:extLst>
                <a:ext uri="{28A0092B-C50C-407E-A947-70E740481C1C}">
                  <a14:useLocalDpi xmlns:a14="http://schemas.microsoft.com/office/drawing/2010/main" val="0"/>
                </a:ext>
              </a:extLst>
            </a:blip>
            <a:srcRect/>
            <a:stretch>
              <a:fillRect/>
            </a:stretch>
          </p:blipFill>
          <p:spPr bwMode="auto">
            <a:xfrm>
              <a:off x="10737590" y="1514049"/>
              <a:ext cx="850445" cy="850445"/>
            </a:xfrm>
            <a:prstGeom prst="rect">
              <a:avLst/>
            </a:prstGeom>
            <a:noFill/>
            <a:extLst>
              <a:ext uri="{909E8E84-426E-40DD-AFC4-6F175D3DCCD1}">
                <a14:hiddenFill xmlns:a14="http://schemas.microsoft.com/office/drawing/2010/main">
                  <a:solidFill>
                    <a:srgbClr val="FFFFFF"/>
                  </a:solidFill>
                </a14:hiddenFill>
              </a:ext>
            </a:extLst>
          </p:spPr>
        </p:pic>
        <p:pic>
          <p:nvPicPr>
            <p:cNvPr id="65" name="Picture 40" descr="Landratsamt Dachau - Awido">
              <a:extLst>
                <a:ext uri="{FF2B5EF4-FFF2-40B4-BE49-F238E27FC236}">
                  <a16:creationId xmlns:a16="http://schemas.microsoft.com/office/drawing/2014/main" id="{37693C98-65AB-449F-AB64-9774E4D68A46}"/>
                </a:ext>
              </a:extLst>
            </p:cNvPr>
            <p:cNvPicPr>
              <a:picLocks noChangeAspect="1" noChangeArrowheads="1"/>
            </p:cNvPicPr>
            <p:nvPr userDrawn="1"/>
          </p:nvPicPr>
          <p:blipFill>
            <a:blip r:embed="rId16" cstate="email">
              <a:extLst>
                <a:ext uri="{28A0092B-C50C-407E-A947-70E740481C1C}">
                  <a14:useLocalDpi xmlns:a14="http://schemas.microsoft.com/office/drawing/2010/main" val="0"/>
                </a:ext>
              </a:extLst>
            </a:blip>
            <a:srcRect/>
            <a:stretch>
              <a:fillRect/>
            </a:stretch>
          </p:blipFill>
          <p:spPr bwMode="auto">
            <a:xfrm>
              <a:off x="6168432" y="4640021"/>
              <a:ext cx="666280" cy="793018"/>
            </a:xfrm>
            <a:prstGeom prst="rect">
              <a:avLst/>
            </a:prstGeom>
            <a:noFill/>
            <a:extLst>
              <a:ext uri="{909E8E84-426E-40DD-AFC4-6F175D3DCCD1}">
                <a14:hiddenFill xmlns:a14="http://schemas.microsoft.com/office/drawing/2010/main">
                  <a:solidFill>
                    <a:srgbClr val="FFFFFF"/>
                  </a:solidFill>
                </a14:hiddenFill>
              </a:ext>
            </a:extLst>
          </p:spPr>
        </p:pic>
        <p:pic>
          <p:nvPicPr>
            <p:cNvPr id="66" name="Grafik 65" descr="Ein Bild, das Text, draußen, Schild enthält.&#10;&#10;Automatisch generierte Beschreibung">
              <a:extLst>
                <a:ext uri="{FF2B5EF4-FFF2-40B4-BE49-F238E27FC236}">
                  <a16:creationId xmlns:a16="http://schemas.microsoft.com/office/drawing/2014/main" id="{054D18EF-ECAD-43C9-B40C-DE8E0A4141F7}"/>
                </a:ext>
              </a:extLst>
            </p:cNvPr>
            <p:cNvPicPr>
              <a:picLocks noChangeAspect="1"/>
            </p:cNvPicPr>
            <p:nvPr userDrawn="1"/>
          </p:nvPicPr>
          <p:blipFill>
            <a:blip r:embed="rId17" cstate="email">
              <a:extLst>
                <a:ext uri="{28A0092B-C50C-407E-A947-70E740481C1C}">
                  <a14:useLocalDpi xmlns:a14="http://schemas.microsoft.com/office/drawing/2010/main" val="0"/>
                </a:ext>
              </a:extLst>
            </a:blip>
            <a:stretch>
              <a:fillRect/>
            </a:stretch>
          </p:blipFill>
          <p:spPr>
            <a:xfrm>
              <a:off x="4324956" y="2275345"/>
              <a:ext cx="740000" cy="735000"/>
            </a:xfrm>
            <a:prstGeom prst="rect">
              <a:avLst/>
            </a:prstGeom>
          </p:spPr>
        </p:pic>
        <p:pic>
          <p:nvPicPr>
            <p:cNvPr id="67" name="Grafik 66">
              <a:extLst>
                <a:ext uri="{FF2B5EF4-FFF2-40B4-BE49-F238E27FC236}">
                  <a16:creationId xmlns:a16="http://schemas.microsoft.com/office/drawing/2014/main" id="{D1C3CE85-BDF4-4BB4-8E9E-026F6119E8AA}"/>
                </a:ext>
              </a:extLst>
            </p:cNvPr>
            <p:cNvPicPr>
              <a:picLocks noChangeAspect="1"/>
            </p:cNvPicPr>
            <p:nvPr userDrawn="1"/>
          </p:nvPicPr>
          <p:blipFill>
            <a:blip r:embed="rId18" cstate="screen">
              <a:extLst>
                <a:ext uri="{28A0092B-C50C-407E-A947-70E740481C1C}">
                  <a14:useLocalDpi xmlns:a14="http://schemas.microsoft.com/office/drawing/2010/main" val="0"/>
                </a:ext>
              </a:extLst>
            </a:blip>
            <a:stretch>
              <a:fillRect/>
            </a:stretch>
          </p:blipFill>
          <p:spPr>
            <a:xfrm>
              <a:off x="1045783" y="5853900"/>
              <a:ext cx="1070495" cy="328923"/>
            </a:xfrm>
            <a:prstGeom prst="rect">
              <a:avLst/>
            </a:prstGeom>
          </p:spPr>
        </p:pic>
        <p:pic>
          <p:nvPicPr>
            <p:cNvPr id="68" name="Picture 50">
              <a:extLst>
                <a:ext uri="{FF2B5EF4-FFF2-40B4-BE49-F238E27FC236}">
                  <a16:creationId xmlns:a16="http://schemas.microsoft.com/office/drawing/2014/main" id="{9E53CEBB-0F80-458C-BE49-596E1A41E065}"/>
                </a:ext>
              </a:extLst>
            </p:cNvPr>
            <p:cNvPicPr>
              <a:picLocks noChangeAspect="1" noChangeArrowheads="1"/>
            </p:cNvPicPr>
            <p:nvPr userDrawn="1"/>
          </p:nvPicPr>
          <p:blipFill>
            <a:blip r:embed="rId19" cstate="screen">
              <a:extLst>
                <a:ext uri="{28A0092B-C50C-407E-A947-70E740481C1C}">
                  <a14:useLocalDpi xmlns:a14="http://schemas.microsoft.com/office/drawing/2010/main" val="0"/>
                </a:ext>
              </a:extLst>
            </a:blip>
            <a:srcRect/>
            <a:stretch>
              <a:fillRect/>
            </a:stretch>
          </p:blipFill>
          <p:spPr bwMode="auto">
            <a:xfrm>
              <a:off x="7581287" y="1587331"/>
              <a:ext cx="981464" cy="175718"/>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52" descr="KULTUR ERLEBEN :: Herzlich Willkommen">
              <a:extLst>
                <a:ext uri="{FF2B5EF4-FFF2-40B4-BE49-F238E27FC236}">
                  <a16:creationId xmlns:a16="http://schemas.microsoft.com/office/drawing/2014/main" id="{1E75AF7A-A637-419C-B3CE-7731E4C43381}"/>
                </a:ext>
              </a:extLst>
            </p:cNvPr>
            <p:cNvPicPr>
              <a:picLocks noChangeAspect="1" noChangeArrowheads="1"/>
            </p:cNvPicPr>
            <p:nvPr userDrawn="1"/>
          </p:nvPicPr>
          <p:blipFill>
            <a:blip r:embed="rId20" cstate="email">
              <a:extLst>
                <a:ext uri="{28A0092B-C50C-407E-A947-70E740481C1C}">
                  <a14:useLocalDpi xmlns:a14="http://schemas.microsoft.com/office/drawing/2010/main" val="0"/>
                </a:ext>
              </a:extLst>
            </a:blip>
            <a:srcRect/>
            <a:stretch>
              <a:fillRect/>
            </a:stretch>
          </p:blipFill>
          <p:spPr bwMode="auto">
            <a:xfrm>
              <a:off x="2758825" y="5499723"/>
              <a:ext cx="807449" cy="708353"/>
            </a:xfrm>
            <a:prstGeom prst="rect">
              <a:avLst/>
            </a:prstGeom>
            <a:noFill/>
            <a:extLst>
              <a:ext uri="{909E8E84-426E-40DD-AFC4-6F175D3DCCD1}">
                <a14:hiddenFill xmlns:a14="http://schemas.microsoft.com/office/drawing/2010/main">
                  <a:solidFill>
                    <a:srgbClr val="FFFFFF"/>
                  </a:solidFill>
                </a14:hiddenFill>
              </a:ext>
            </a:extLst>
          </p:spPr>
        </p:pic>
        <p:pic>
          <p:nvPicPr>
            <p:cNvPr id="70" name="Picture 12" descr="Downloads">
              <a:extLst>
                <a:ext uri="{FF2B5EF4-FFF2-40B4-BE49-F238E27FC236}">
                  <a16:creationId xmlns:a16="http://schemas.microsoft.com/office/drawing/2014/main" id="{08FC1CE4-BD13-459F-A308-F06BE5B3C20D}"/>
                </a:ext>
              </a:extLst>
            </p:cNvPr>
            <p:cNvPicPr>
              <a:picLocks noChangeAspect="1" noChangeArrowheads="1"/>
            </p:cNvPicPr>
            <p:nvPr userDrawn="1"/>
          </p:nvPicPr>
          <p:blipFill>
            <a:blip r:embed="rId21" cstate="email">
              <a:extLst>
                <a:ext uri="{28A0092B-C50C-407E-A947-70E740481C1C}">
                  <a14:useLocalDpi xmlns:a14="http://schemas.microsoft.com/office/drawing/2010/main" val="0"/>
                </a:ext>
              </a:extLst>
            </a:blip>
            <a:srcRect/>
            <a:stretch>
              <a:fillRect/>
            </a:stretch>
          </p:blipFill>
          <p:spPr bwMode="auto">
            <a:xfrm>
              <a:off x="8848283" y="3884513"/>
              <a:ext cx="1700129" cy="388522"/>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16" descr="Sachbearbeiter (w/m/d) für das Personalwesen in der Verwaltung - Erlangen - Stadt  Erlangen">
              <a:extLst>
                <a:ext uri="{FF2B5EF4-FFF2-40B4-BE49-F238E27FC236}">
                  <a16:creationId xmlns:a16="http://schemas.microsoft.com/office/drawing/2014/main" id="{7AB0C559-26DD-4E4B-9342-84FEA49C0524}"/>
                </a:ext>
              </a:extLst>
            </p:cNvPr>
            <p:cNvPicPr>
              <a:picLocks noChangeAspect="1" noChangeArrowheads="1"/>
            </p:cNvPicPr>
            <p:nvPr userDrawn="1"/>
          </p:nvPicPr>
          <p:blipFill>
            <a:blip r:embed="rId22" cstate="email">
              <a:extLst>
                <a:ext uri="{28A0092B-C50C-407E-A947-70E740481C1C}">
                  <a14:useLocalDpi xmlns:a14="http://schemas.microsoft.com/office/drawing/2010/main" val="0"/>
                </a:ext>
              </a:extLst>
            </a:blip>
            <a:srcRect/>
            <a:stretch>
              <a:fillRect/>
            </a:stretch>
          </p:blipFill>
          <p:spPr bwMode="auto">
            <a:xfrm>
              <a:off x="4023323" y="5102050"/>
              <a:ext cx="1467716" cy="298590"/>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18">
              <a:extLst>
                <a:ext uri="{FF2B5EF4-FFF2-40B4-BE49-F238E27FC236}">
                  <a16:creationId xmlns:a16="http://schemas.microsoft.com/office/drawing/2014/main" id="{0BFF0AE3-1F5A-4F02-9872-893C9F432E70}"/>
                </a:ext>
              </a:extLst>
            </p:cNvPr>
            <p:cNvPicPr>
              <a:picLocks noChangeAspect="1" noChangeArrowheads="1"/>
            </p:cNvPicPr>
            <p:nvPr userDrawn="1"/>
          </p:nvPicPr>
          <p:blipFill>
            <a:blip r:embed="rId23" cstate="screen">
              <a:extLst>
                <a:ext uri="{28A0092B-C50C-407E-A947-70E740481C1C}">
                  <a14:useLocalDpi xmlns:a14="http://schemas.microsoft.com/office/drawing/2010/main" val="0"/>
                </a:ext>
              </a:extLst>
            </a:blip>
            <a:srcRect/>
            <a:stretch>
              <a:fillRect/>
            </a:stretch>
          </p:blipFill>
          <p:spPr bwMode="auto">
            <a:xfrm>
              <a:off x="10304543" y="5440153"/>
              <a:ext cx="1480535" cy="895284"/>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0" descr="Aktuelles aus der Stadtbücherei | Stadt Landshut">
              <a:extLst>
                <a:ext uri="{FF2B5EF4-FFF2-40B4-BE49-F238E27FC236}">
                  <a16:creationId xmlns:a16="http://schemas.microsoft.com/office/drawing/2014/main" id="{5CB5E79D-50B1-44D4-9544-7D0C0241E970}"/>
                </a:ext>
              </a:extLst>
            </p:cNvPr>
            <p:cNvPicPr>
              <a:picLocks noChangeAspect="1" noChangeArrowheads="1"/>
            </p:cNvPicPr>
            <p:nvPr userDrawn="1"/>
          </p:nvPicPr>
          <p:blipFill>
            <a:blip r:embed="rId24" cstate="screen">
              <a:extLst>
                <a:ext uri="{28A0092B-C50C-407E-A947-70E740481C1C}">
                  <a14:useLocalDpi xmlns:a14="http://schemas.microsoft.com/office/drawing/2010/main" val="0"/>
                </a:ext>
              </a:extLst>
            </a:blip>
            <a:srcRect/>
            <a:stretch>
              <a:fillRect/>
            </a:stretch>
          </p:blipFill>
          <p:spPr bwMode="auto">
            <a:xfrm>
              <a:off x="5911489" y="5817453"/>
              <a:ext cx="1105885" cy="338130"/>
            </a:xfrm>
            <a:prstGeom prst="rect">
              <a:avLst/>
            </a:prstGeom>
            <a:noFill/>
            <a:extLst>
              <a:ext uri="{909E8E84-426E-40DD-AFC4-6F175D3DCCD1}">
                <a14:hiddenFill xmlns:a14="http://schemas.microsoft.com/office/drawing/2010/main">
                  <a:solidFill>
                    <a:srgbClr val="FFFFFF"/>
                  </a:solidFill>
                </a14:hiddenFill>
              </a:ext>
            </a:extLst>
          </p:spPr>
        </p:pic>
        <p:pic>
          <p:nvPicPr>
            <p:cNvPr id="74" name="Picture 24">
              <a:extLst>
                <a:ext uri="{FF2B5EF4-FFF2-40B4-BE49-F238E27FC236}">
                  <a16:creationId xmlns:a16="http://schemas.microsoft.com/office/drawing/2014/main" id="{AB0503CF-5BCA-4841-A091-7C7CA34339DE}"/>
                </a:ext>
              </a:extLst>
            </p:cNvPr>
            <p:cNvPicPr>
              <a:picLocks noChangeAspect="1" noChangeArrowheads="1"/>
            </p:cNvPicPr>
            <p:nvPr userDrawn="1"/>
          </p:nvPicPr>
          <p:blipFill>
            <a:blip r:embed="rId25" cstate="screen">
              <a:extLst>
                <a:ext uri="{28A0092B-C50C-407E-A947-70E740481C1C}">
                  <a14:useLocalDpi xmlns:a14="http://schemas.microsoft.com/office/drawing/2010/main" val="0"/>
                </a:ext>
              </a:extLst>
            </a:blip>
            <a:srcRect/>
            <a:stretch>
              <a:fillRect/>
            </a:stretch>
          </p:blipFill>
          <p:spPr bwMode="auto">
            <a:xfrm>
              <a:off x="3991580" y="1705770"/>
              <a:ext cx="1579197" cy="197400"/>
            </a:xfrm>
            <a:prstGeom prst="rect">
              <a:avLst/>
            </a:prstGeom>
            <a:noFill/>
            <a:extLst>
              <a:ext uri="{909E8E84-426E-40DD-AFC4-6F175D3DCCD1}">
                <a14:hiddenFill xmlns:a14="http://schemas.microsoft.com/office/drawing/2010/main">
                  <a:solidFill>
                    <a:srgbClr val="FFFFFF"/>
                  </a:solidFill>
                </a14:hiddenFill>
              </a:ext>
            </a:extLst>
          </p:spPr>
        </p:pic>
        <p:pic>
          <p:nvPicPr>
            <p:cNvPr id="75" name="Picture 26" descr="Landkreis Bamberg">
              <a:extLst>
                <a:ext uri="{FF2B5EF4-FFF2-40B4-BE49-F238E27FC236}">
                  <a16:creationId xmlns:a16="http://schemas.microsoft.com/office/drawing/2014/main" id="{BE569875-D864-4175-87E7-36AC8D5F4CF2}"/>
                </a:ext>
              </a:extLst>
            </p:cNvPr>
            <p:cNvPicPr>
              <a:picLocks noChangeAspect="1" noChangeArrowheads="1"/>
            </p:cNvPicPr>
            <p:nvPr userDrawn="1"/>
          </p:nvPicPr>
          <p:blipFill>
            <a:blip r:embed="rId26" cstate="screen">
              <a:extLst>
                <a:ext uri="{28A0092B-C50C-407E-A947-70E740481C1C}">
                  <a14:useLocalDpi xmlns:a14="http://schemas.microsoft.com/office/drawing/2010/main" val="0"/>
                </a:ext>
              </a:extLst>
            </a:blip>
            <a:srcRect/>
            <a:stretch>
              <a:fillRect/>
            </a:stretch>
          </p:blipFill>
          <p:spPr bwMode="auto">
            <a:xfrm>
              <a:off x="2750172" y="1525141"/>
              <a:ext cx="740667" cy="804973"/>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28" descr="GWG - griep Baulogistik GmbH">
              <a:extLst>
                <a:ext uri="{FF2B5EF4-FFF2-40B4-BE49-F238E27FC236}">
                  <a16:creationId xmlns:a16="http://schemas.microsoft.com/office/drawing/2014/main" id="{AF19F705-87BB-44E6-BA02-47A429DB4F3F}"/>
                </a:ext>
              </a:extLst>
            </p:cNvPr>
            <p:cNvPicPr>
              <a:picLocks noChangeAspect="1" noChangeArrowheads="1"/>
            </p:cNvPicPr>
            <p:nvPr userDrawn="1"/>
          </p:nvPicPr>
          <p:blipFill rotWithShape="1">
            <a:blip r:embed="rId27" cstate="screen">
              <a:extLst>
                <a:ext uri="{28A0092B-C50C-407E-A947-70E740481C1C}">
                  <a14:useLocalDpi xmlns:a14="http://schemas.microsoft.com/office/drawing/2010/main" val="0"/>
                </a:ext>
              </a:extLst>
            </a:blip>
            <a:srcRect/>
            <a:stretch/>
          </p:blipFill>
          <p:spPr bwMode="auto">
            <a:xfrm>
              <a:off x="5899073" y="1548555"/>
              <a:ext cx="979042" cy="867294"/>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32" descr="Staatstheater Augsburg – Wikipedia">
              <a:extLst>
                <a:ext uri="{FF2B5EF4-FFF2-40B4-BE49-F238E27FC236}">
                  <a16:creationId xmlns:a16="http://schemas.microsoft.com/office/drawing/2014/main" id="{B6A5614C-42D6-4123-9763-C022B973B23A}"/>
                </a:ext>
              </a:extLst>
            </p:cNvPr>
            <p:cNvPicPr>
              <a:picLocks noChangeAspect="1" noChangeArrowheads="1"/>
            </p:cNvPicPr>
            <p:nvPr userDrawn="1"/>
          </p:nvPicPr>
          <p:blipFill>
            <a:blip r:embed="rId28" cstate="screen">
              <a:extLst>
                <a:ext uri="{28A0092B-C50C-407E-A947-70E740481C1C}">
                  <a14:useLocalDpi xmlns:a14="http://schemas.microsoft.com/office/drawing/2010/main" val="0"/>
                </a:ext>
              </a:extLst>
            </a:blip>
            <a:srcRect/>
            <a:stretch>
              <a:fillRect/>
            </a:stretch>
          </p:blipFill>
          <p:spPr bwMode="auto">
            <a:xfrm>
              <a:off x="7712232" y="2271613"/>
              <a:ext cx="762430" cy="908606"/>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34" descr="Deutsches Zentrum für Luft- und Raumfahrt, DLR- Jade Hochschule">
              <a:extLst>
                <a:ext uri="{FF2B5EF4-FFF2-40B4-BE49-F238E27FC236}">
                  <a16:creationId xmlns:a16="http://schemas.microsoft.com/office/drawing/2014/main" id="{015710D5-3CFC-4097-A5E9-B1F935B715DA}"/>
                </a:ext>
              </a:extLst>
            </p:cNvPr>
            <p:cNvPicPr>
              <a:picLocks noChangeAspect="1" noChangeArrowheads="1"/>
            </p:cNvPicPr>
            <p:nvPr userDrawn="1"/>
          </p:nvPicPr>
          <p:blipFill>
            <a:blip r:embed="rId29" cstate="email">
              <a:extLst>
                <a:ext uri="{28A0092B-C50C-407E-A947-70E740481C1C}">
                  <a14:useLocalDpi xmlns:a14="http://schemas.microsoft.com/office/drawing/2010/main" val="0"/>
                </a:ext>
              </a:extLst>
            </a:blip>
            <a:srcRect/>
            <a:stretch>
              <a:fillRect/>
            </a:stretch>
          </p:blipFill>
          <p:spPr bwMode="auto">
            <a:xfrm>
              <a:off x="7368410" y="3677782"/>
              <a:ext cx="1231612" cy="328965"/>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36" descr="bayernhafen Gruppe – Wikipedia">
              <a:extLst>
                <a:ext uri="{FF2B5EF4-FFF2-40B4-BE49-F238E27FC236}">
                  <a16:creationId xmlns:a16="http://schemas.microsoft.com/office/drawing/2014/main" id="{E058310D-5463-4C66-9B48-A5B05DAC8BF4}"/>
                </a:ext>
              </a:extLst>
            </p:cNvPr>
            <p:cNvPicPr>
              <a:picLocks noChangeAspect="1" noChangeArrowheads="1"/>
            </p:cNvPicPr>
            <p:nvPr userDrawn="1"/>
          </p:nvPicPr>
          <p:blipFill>
            <a:blip r:embed="rId30" cstate="screen">
              <a:extLst>
                <a:ext uri="{28A0092B-C50C-407E-A947-70E740481C1C}">
                  <a14:useLocalDpi xmlns:a14="http://schemas.microsoft.com/office/drawing/2010/main" val="0"/>
                </a:ext>
              </a:extLst>
            </a:blip>
            <a:srcRect/>
            <a:stretch>
              <a:fillRect/>
            </a:stretch>
          </p:blipFill>
          <p:spPr bwMode="auto">
            <a:xfrm>
              <a:off x="9294622" y="2192921"/>
              <a:ext cx="807450" cy="714645"/>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40" descr="VR-Bank EHH eG (@vr_bank_ehh) | Twitter">
              <a:extLst>
                <a:ext uri="{FF2B5EF4-FFF2-40B4-BE49-F238E27FC236}">
                  <a16:creationId xmlns:a16="http://schemas.microsoft.com/office/drawing/2014/main" id="{FAB1D0EF-CF12-4852-BE71-7E66E61177A4}"/>
                </a:ext>
              </a:extLst>
            </p:cNvPr>
            <p:cNvPicPr>
              <a:picLocks noChangeAspect="1" noChangeArrowheads="1"/>
            </p:cNvPicPr>
            <p:nvPr userDrawn="1"/>
          </p:nvPicPr>
          <p:blipFill>
            <a:blip r:embed="rId31" cstate="screen">
              <a:extLst>
                <a:ext uri="{28A0092B-C50C-407E-A947-70E740481C1C}">
                  <a14:useLocalDpi xmlns:a14="http://schemas.microsoft.com/office/drawing/2010/main" val="0"/>
                </a:ext>
              </a:extLst>
            </a:blip>
            <a:srcRect/>
            <a:stretch>
              <a:fillRect/>
            </a:stretch>
          </p:blipFill>
          <p:spPr bwMode="auto">
            <a:xfrm>
              <a:off x="9150350" y="5592388"/>
              <a:ext cx="871406" cy="590813"/>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44" descr="Messe Augsburg – Wikipedia">
              <a:extLst>
                <a:ext uri="{FF2B5EF4-FFF2-40B4-BE49-F238E27FC236}">
                  <a16:creationId xmlns:a16="http://schemas.microsoft.com/office/drawing/2014/main" id="{591E2F9B-8216-4B34-834C-F1EFF5E2A043}"/>
                </a:ext>
              </a:extLst>
            </p:cNvPr>
            <p:cNvPicPr>
              <a:picLocks noChangeAspect="1" noChangeArrowheads="1"/>
            </p:cNvPicPr>
            <p:nvPr userDrawn="1"/>
          </p:nvPicPr>
          <p:blipFill>
            <a:blip r:embed="rId32" cstate="screen">
              <a:extLst>
                <a:ext uri="{28A0092B-C50C-407E-A947-70E740481C1C}">
                  <a14:useLocalDpi xmlns:a14="http://schemas.microsoft.com/office/drawing/2010/main" val="0"/>
                </a:ext>
              </a:extLst>
            </a:blip>
            <a:srcRect/>
            <a:stretch>
              <a:fillRect/>
            </a:stretch>
          </p:blipFill>
          <p:spPr bwMode="auto">
            <a:xfrm>
              <a:off x="7200092" y="4531752"/>
              <a:ext cx="1450147" cy="512385"/>
            </a:xfrm>
            <a:prstGeom prst="rect">
              <a:avLst/>
            </a:prstGeom>
            <a:noFill/>
            <a:extLst>
              <a:ext uri="{909E8E84-426E-40DD-AFC4-6F175D3DCCD1}">
                <a14:hiddenFill xmlns:a14="http://schemas.microsoft.com/office/drawing/2010/main">
                  <a:solidFill>
                    <a:srgbClr val="FFFFFF"/>
                  </a:solidFill>
                </a14:hiddenFill>
              </a:ext>
            </a:extLst>
          </p:spPr>
        </p:pic>
        <p:pic>
          <p:nvPicPr>
            <p:cNvPr id="82" name="Picture 48">
              <a:extLst>
                <a:ext uri="{FF2B5EF4-FFF2-40B4-BE49-F238E27FC236}">
                  <a16:creationId xmlns:a16="http://schemas.microsoft.com/office/drawing/2014/main" id="{64F4FCE8-60F8-46F3-BA13-F1978E62B53F}"/>
                </a:ext>
              </a:extLst>
            </p:cNvPr>
            <p:cNvPicPr>
              <a:picLocks noChangeAspect="1" noChangeArrowheads="1"/>
            </p:cNvPicPr>
            <p:nvPr userDrawn="1"/>
          </p:nvPicPr>
          <p:blipFill>
            <a:blip r:embed="rId33" cstate="screen">
              <a:extLst>
                <a:ext uri="{28A0092B-C50C-407E-A947-70E740481C1C}">
                  <a14:useLocalDpi xmlns:a14="http://schemas.microsoft.com/office/drawing/2010/main" val="0"/>
                </a:ext>
              </a:extLst>
            </a:blip>
            <a:srcRect/>
            <a:stretch>
              <a:fillRect/>
            </a:stretch>
          </p:blipFill>
          <p:spPr bwMode="auto">
            <a:xfrm>
              <a:off x="7241887" y="5682841"/>
              <a:ext cx="1460665" cy="422223"/>
            </a:xfrm>
            <a:prstGeom prst="rect">
              <a:avLst/>
            </a:prstGeom>
            <a:noFill/>
            <a:extLst>
              <a:ext uri="{909E8E84-426E-40DD-AFC4-6F175D3DCCD1}">
                <a14:hiddenFill xmlns:a14="http://schemas.microsoft.com/office/drawing/2010/main">
                  <a:solidFill>
                    <a:srgbClr val="FFFFFF"/>
                  </a:solidFill>
                </a14:hiddenFill>
              </a:ext>
            </a:extLst>
          </p:spPr>
        </p:pic>
        <p:pic>
          <p:nvPicPr>
            <p:cNvPr id="83" name="Picture 52" descr="BESL GmbH | Bekannter Lieferant des Flughafen München">
              <a:extLst>
                <a:ext uri="{FF2B5EF4-FFF2-40B4-BE49-F238E27FC236}">
                  <a16:creationId xmlns:a16="http://schemas.microsoft.com/office/drawing/2014/main" id="{1C87B906-D7FE-42B8-A88E-78B46971E980}"/>
                </a:ext>
              </a:extLst>
            </p:cNvPr>
            <p:cNvPicPr>
              <a:picLocks noChangeAspect="1" noChangeArrowheads="1"/>
            </p:cNvPicPr>
            <p:nvPr userDrawn="1"/>
          </p:nvPicPr>
          <p:blipFill>
            <a:blip r:embed="rId34" cstate="screen">
              <a:extLst>
                <a:ext uri="{28A0092B-C50C-407E-A947-70E740481C1C}">
                  <a14:useLocalDpi xmlns:a14="http://schemas.microsoft.com/office/drawing/2010/main" val="0"/>
                </a:ext>
              </a:extLst>
            </a:blip>
            <a:srcRect/>
            <a:stretch>
              <a:fillRect/>
            </a:stretch>
          </p:blipFill>
          <p:spPr bwMode="auto">
            <a:xfrm>
              <a:off x="9015620" y="4661892"/>
              <a:ext cx="1390250" cy="493539"/>
            </a:xfrm>
            <a:prstGeom prst="rect">
              <a:avLst/>
            </a:prstGeom>
            <a:noFill/>
            <a:extLst>
              <a:ext uri="{909E8E84-426E-40DD-AFC4-6F175D3DCCD1}">
                <a14:hiddenFill xmlns:a14="http://schemas.microsoft.com/office/drawing/2010/main">
                  <a:solidFill>
                    <a:srgbClr val="FFFFFF"/>
                  </a:solidFill>
                </a14:hiddenFill>
              </a:ext>
            </a:extLst>
          </p:spPr>
        </p:pic>
        <p:pic>
          <p:nvPicPr>
            <p:cNvPr id="84" name="Picture 54">
              <a:extLst>
                <a:ext uri="{FF2B5EF4-FFF2-40B4-BE49-F238E27FC236}">
                  <a16:creationId xmlns:a16="http://schemas.microsoft.com/office/drawing/2014/main" id="{78B7B0B8-98A2-4BAB-B2E5-CB404B1114A1}"/>
                </a:ext>
              </a:extLst>
            </p:cNvPr>
            <p:cNvPicPr>
              <a:picLocks noChangeAspect="1" noChangeArrowheads="1"/>
            </p:cNvPicPr>
            <p:nvPr userDrawn="1"/>
          </p:nvPicPr>
          <p:blipFill>
            <a:blip r:embed="rId35" cstate="screen">
              <a:extLst>
                <a:ext uri="{28A0092B-C50C-407E-A947-70E740481C1C}">
                  <a14:useLocalDpi xmlns:a14="http://schemas.microsoft.com/office/drawing/2010/main" val="0"/>
                </a:ext>
              </a:extLst>
            </a:blip>
            <a:srcRect/>
            <a:stretch>
              <a:fillRect/>
            </a:stretch>
          </p:blipFill>
          <p:spPr bwMode="auto">
            <a:xfrm>
              <a:off x="10849122" y="3684789"/>
              <a:ext cx="591928" cy="715681"/>
            </a:xfrm>
            <a:prstGeom prst="rect">
              <a:avLst/>
            </a:prstGeom>
            <a:noFill/>
            <a:extLst>
              <a:ext uri="{909E8E84-426E-40DD-AFC4-6F175D3DCCD1}">
                <a14:hiddenFill xmlns:a14="http://schemas.microsoft.com/office/drawing/2010/main">
                  <a:solidFill>
                    <a:srgbClr val="FFFFFF"/>
                  </a:solidFill>
                </a14:hiddenFill>
              </a:ext>
            </a:extLst>
          </p:spPr>
        </p:pic>
        <p:pic>
          <p:nvPicPr>
            <p:cNvPr id="85" name="Grafik 84">
              <a:extLst>
                <a:ext uri="{FF2B5EF4-FFF2-40B4-BE49-F238E27FC236}">
                  <a16:creationId xmlns:a16="http://schemas.microsoft.com/office/drawing/2014/main" id="{6E2CDE01-0390-4475-825C-9AE4C2C0A07F}"/>
                </a:ext>
              </a:extLst>
            </p:cNvPr>
            <p:cNvPicPr>
              <a:picLocks noChangeAspect="1"/>
            </p:cNvPicPr>
            <p:nvPr userDrawn="1"/>
          </p:nvPicPr>
          <p:blipFill>
            <a:blip r:embed="rId36" cstate="screen">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8973541" y="1563376"/>
              <a:ext cx="1574871" cy="380879"/>
            </a:xfrm>
            <a:prstGeom prst="rect">
              <a:avLst/>
            </a:prstGeom>
          </p:spPr>
        </p:pic>
        <p:pic>
          <p:nvPicPr>
            <p:cNvPr id="86" name="Picture 8" descr="Fraport – Wikipedia">
              <a:extLst>
                <a:ext uri="{FF2B5EF4-FFF2-40B4-BE49-F238E27FC236}">
                  <a16:creationId xmlns:a16="http://schemas.microsoft.com/office/drawing/2014/main" id="{40F53CC5-BBBE-456F-AAB8-4C76A612BF59}"/>
                </a:ext>
              </a:extLst>
            </p:cNvPr>
            <p:cNvPicPr>
              <a:picLocks noChangeAspect="1" noChangeArrowheads="1"/>
            </p:cNvPicPr>
            <p:nvPr userDrawn="1"/>
          </p:nvPicPr>
          <p:blipFill>
            <a:blip r:embed="rId38" cstate="screen">
              <a:extLst>
                <a:ext uri="{28A0092B-C50C-407E-A947-70E740481C1C}">
                  <a14:useLocalDpi xmlns:a14="http://schemas.microsoft.com/office/drawing/2010/main" val="0"/>
                </a:ext>
              </a:extLst>
            </a:blip>
            <a:srcRect/>
            <a:stretch>
              <a:fillRect/>
            </a:stretch>
          </p:blipFill>
          <p:spPr bwMode="auto">
            <a:xfrm>
              <a:off x="1035644" y="4724952"/>
              <a:ext cx="1194024" cy="511440"/>
            </a:xfrm>
            <a:prstGeom prst="rect">
              <a:avLst/>
            </a:prstGeom>
            <a:noFill/>
            <a:extLst>
              <a:ext uri="{909E8E84-426E-40DD-AFC4-6F175D3DCCD1}">
                <a14:hiddenFill xmlns:a14="http://schemas.microsoft.com/office/drawing/2010/main">
                  <a:solidFill>
                    <a:srgbClr val="FFFFFF"/>
                  </a:solidFill>
                </a14:hiddenFill>
              </a:ext>
            </a:extLst>
          </p:spPr>
        </p:pic>
        <p:pic>
          <p:nvPicPr>
            <p:cNvPr id="87" name="Picture 2" descr="Logo der Staatsbauverwaltung">
              <a:extLst>
                <a:ext uri="{FF2B5EF4-FFF2-40B4-BE49-F238E27FC236}">
                  <a16:creationId xmlns:a16="http://schemas.microsoft.com/office/drawing/2014/main" id="{A7AC2637-CE37-4AA0-AC0D-87D1EE4BDA19}"/>
                </a:ext>
              </a:extLst>
            </p:cNvPr>
            <p:cNvPicPr>
              <a:picLocks noChangeAspect="1" noChangeArrowheads="1"/>
            </p:cNvPicPr>
            <p:nvPr userDrawn="1"/>
          </p:nvPicPr>
          <p:blipFill>
            <a:blip r:embed="rId39" cstate="screen">
              <a:extLst>
                <a:ext uri="{28A0092B-C50C-407E-A947-70E740481C1C}">
                  <a14:useLocalDpi xmlns:a14="http://schemas.microsoft.com/office/drawing/2010/main" val="0"/>
                </a:ext>
              </a:extLst>
            </a:blip>
            <a:srcRect/>
            <a:stretch>
              <a:fillRect/>
            </a:stretch>
          </p:blipFill>
          <p:spPr bwMode="auto">
            <a:xfrm>
              <a:off x="6098876" y="3364429"/>
              <a:ext cx="684259" cy="90860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02147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Kundenstimmen">
    <p:spTree>
      <p:nvGrpSpPr>
        <p:cNvPr id="1" name=""/>
        <p:cNvGrpSpPr/>
        <p:nvPr/>
      </p:nvGrpSpPr>
      <p:grpSpPr>
        <a:xfrm>
          <a:off x="0" y="0"/>
          <a:ext cx="0" cy="0"/>
          <a:chOff x="0" y="0"/>
          <a:chExt cx="0" cy="0"/>
        </a:xfrm>
      </p:grpSpPr>
      <p:cxnSp>
        <p:nvCxnSpPr>
          <p:cNvPr id="13" name="Gerader Verbinder 12">
            <a:extLst>
              <a:ext uri="{FF2B5EF4-FFF2-40B4-BE49-F238E27FC236}">
                <a16:creationId xmlns:a16="http://schemas.microsoft.com/office/drawing/2014/main" id="{6EBE4B54-1B09-4D04-B2AD-59D4A74073E5}"/>
              </a:ext>
            </a:extLst>
          </p:cNvPr>
          <p:cNvCxnSpPr/>
          <p:nvPr userDrawn="1"/>
        </p:nvCxnSpPr>
        <p:spPr>
          <a:xfrm flipV="1">
            <a:off x="3503712" y="4365104"/>
            <a:ext cx="0" cy="11521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Gerader Verbinder 11">
            <a:extLst>
              <a:ext uri="{FF2B5EF4-FFF2-40B4-BE49-F238E27FC236}">
                <a16:creationId xmlns:a16="http://schemas.microsoft.com/office/drawing/2014/main" id="{B0960289-BDAD-7987-FFE9-4C7125E8939F}"/>
              </a:ext>
            </a:extLst>
          </p:cNvPr>
          <p:cNvCxnSpPr/>
          <p:nvPr userDrawn="1"/>
        </p:nvCxnSpPr>
        <p:spPr>
          <a:xfrm flipV="1">
            <a:off x="6744072" y="1671191"/>
            <a:ext cx="0" cy="1152128"/>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Gerader Verbinder 5">
            <a:extLst>
              <a:ext uri="{FF2B5EF4-FFF2-40B4-BE49-F238E27FC236}">
                <a16:creationId xmlns:a16="http://schemas.microsoft.com/office/drawing/2014/main" id="{86D3B1C9-AF9E-320E-FCFB-F5B103B5990C}"/>
              </a:ext>
            </a:extLst>
          </p:cNvPr>
          <p:cNvCxnSpPr>
            <a:cxnSpLocks/>
          </p:cNvCxnSpPr>
          <p:nvPr userDrawn="1"/>
        </p:nvCxnSpPr>
        <p:spPr>
          <a:xfrm flipV="1">
            <a:off x="1487488" y="2232000"/>
            <a:ext cx="0" cy="1152128"/>
          </a:xfrm>
          <a:prstGeom prst="line">
            <a:avLst/>
          </a:prstGeom>
        </p:spPr>
        <p:style>
          <a:lnRef idx="1">
            <a:schemeClr val="accent1"/>
          </a:lnRef>
          <a:fillRef idx="0">
            <a:schemeClr val="accent1"/>
          </a:fillRef>
          <a:effectRef idx="0">
            <a:schemeClr val="accent1"/>
          </a:effectRef>
          <a:fontRef idx="minor">
            <a:schemeClr val="tx1"/>
          </a:fontRef>
        </p:style>
      </p:cxnSp>
      <p:sp>
        <p:nvSpPr>
          <p:cNvPr id="29" name="Ellipse 28">
            <a:extLst>
              <a:ext uri="{FF2B5EF4-FFF2-40B4-BE49-F238E27FC236}">
                <a16:creationId xmlns:a16="http://schemas.microsoft.com/office/drawing/2014/main" id="{3AB79851-448F-4FED-BD44-C9263DCDCE43}"/>
              </a:ext>
            </a:extLst>
          </p:cNvPr>
          <p:cNvSpPr/>
          <p:nvPr userDrawn="1"/>
        </p:nvSpPr>
        <p:spPr>
          <a:xfrm>
            <a:off x="3143936" y="692696"/>
            <a:ext cx="2303992" cy="2303992"/>
          </a:xfrm>
          <a:prstGeom prst="ellipse">
            <a:avLst/>
          </a:prstGeom>
          <a:solidFill>
            <a:srgbClr val="354547">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i="1" dirty="0"/>
              <a:t>„Höchst kompetente und zuverlässige Partner aus Pragmatismus gepaart mit Qualitäts- und Zielorientierung prägen die Arbeitsweise von Burnickl Ingenieure.“</a:t>
            </a:r>
          </a:p>
        </p:txBody>
      </p:sp>
      <p:sp>
        <p:nvSpPr>
          <p:cNvPr id="8" name="Ellipse 7">
            <a:extLst>
              <a:ext uri="{FF2B5EF4-FFF2-40B4-BE49-F238E27FC236}">
                <a16:creationId xmlns:a16="http://schemas.microsoft.com/office/drawing/2014/main" id="{3B100935-8E00-4493-974A-1215F8B40732}"/>
              </a:ext>
            </a:extLst>
          </p:cNvPr>
          <p:cNvSpPr/>
          <p:nvPr userDrawn="1"/>
        </p:nvSpPr>
        <p:spPr>
          <a:xfrm>
            <a:off x="5015880" y="3501008"/>
            <a:ext cx="3060000" cy="3060000"/>
          </a:xfrm>
          <a:prstGeom prst="ellipse">
            <a:avLst/>
          </a:prstGeom>
          <a:solidFill>
            <a:srgbClr val="354547">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i="1" dirty="0"/>
              <a:t>„Bei diversen Projekten für die Stadt Velburg konnte uns </a:t>
            </a:r>
            <a:br>
              <a:rPr lang="de-DE" sz="1200" i="1" dirty="0"/>
            </a:br>
            <a:r>
              <a:rPr lang="de-DE" sz="1200" i="1" dirty="0"/>
              <a:t>Dr. Peter Burnickl mit seinem äußerst kompetenten Team und den unkonventionellen Lösungen überzeugen. </a:t>
            </a:r>
          </a:p>
          <a:p>
            <a:pPr algn="ctr"/>
            <a:r>
              <a:rPr lang="de-DE" sz="1200" i="1" dirty="0"/>
              <a:t>Die Elektroplanungen wurden stets zügig, auf hohem Niveau und gewissenhaft abgewickelt. Wir, als Stadt Velburg, wissen es sehr zu schätzen, eine solch erfolgreiche Firma in unserem Gemeindegebiet zu haben!“</a:t>
            </a:r>
          </a:p>
        </p:txBody>
      </p:sp>
      <p:sp>
        <p:nvSpPr>
          <p:cNvPr id="21" name="Ellipse 20">
            <a:extLst>
              <a:ext uri="{FF2B5EF4-FFF2-40B4-BE49-F238E27FC236}">
                <a16:creationId xmlns:a16="http://schemas.microsoft.com/office/drawing/2014/main" id="{C5350F34-3437-498D-83E7-9B238CBCCE51}"/>
              </a:ext>
            </a:extLst>
          </p:cNvPr>
          <p:cNvSpPr/>
          <p:nvPr userDrawn="1"/>
        </p:nvSpPr>
        <p:spPr>
          <a:xfrm>
            <a:off x="8184232" y="1340768"/>
            <a:ext cx="3338852" cy="3384376"/>
          </a:xfrm>
          <a:prstGeom prst="ellipse">
            <a:avLst/>
          </a:prstGeom>
          <a:solidFill>
            <a:srgbClr val="354547">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i="1" dirty="0"/>
              <a:t>„Als mittelständiges Architekturbüro, Projektentwickler und Bauträger legen wir großen Wert auf partnerschaftliche Zusammenarbeit auf Augenhöhe. Mit Burnickl Ingenieure haben wir ein Ingenieurbüro für Haustechnik gefunden, dass Bauaufgaben genauso effizient und pragmatisch anpackt, wie wir selbst und Wert auf Qualität und Wirtschaftlichkeit legen. Die Zusammenarbeit ist unkompliziert und freundschaftlich. Wir freuen uns auf weitere gemeinsame Projekte.“</a:t>
            </a:r>
          </a:p>
        </p:txBody>
      </p:sp>
      <p:sp>
        <p:nvSpPr>
          <p:cNvPr id="2" name="Datumsplatzhalter 1">
            <a:extLst>
              <a:ext uri="{FF2B5EF4-FFF2-40B4-BE49-F238E27FC236}">
                <a16:creationId xmlns:a16="http://schemas.microsoft.com/office/drawing/2014/main" id="{2464B125-BC4D-4165-AFB6-20689D3DC5FB}"/>
              </a:ext>
            </a:extLst>
          </p:cNvPr>
          <p:cNvSpPr>
            <a:spLocks noGrp="1"/>
          </p:cNvSpPr>
          <p:nvPr>
            <p:ph type="dt" sz="half" idx="10"/>
          </p:nvPr>
        </p:nvSpPr>
        <p:spPr/>
        <p:txBody>
          <a:bodyPr/>
          <a:lstStyle/>
          <a:p>
            <a:fld id="{2FCD0792-873B-4695-A498-43F669FF826B}" type="datetime1">
              <a:rPr lang="de-DE" smtClean="0"/>
              <a:t>15.07.23</a:t>
            </a:fld>
            <a:endParaRPr lang="de-DE"/>
          </a:p>
        </p:txBody>
      </p:sp>
      <p:sp>
        <p:nvSpPr>
          <p:cNvPr id="3" name="Fußzeilenplatzhalter 2">
            <a:extLst>
              <a:ext uri="{FF2B5EF4-FFF2-40B4-BE49-F238E27FC236}">
                <a16:creationId xmlns:a16="http://schemas.microsoft.com/office/drawing/2014/main" id="{9B70BBD6-EF55-4978-B39E-A9708600EE7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99F50D4-9077-400C-8A11-754815B2BC5D}"/>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9" name="Textfeld 8">
            <a:extLst>
              <a:ext uri="{FF2B5EF4-FFF2-40B4-BE49-F238E27FC236}">
                <a16:creationId xmlns:a16="http://schemas.microsoft.com/office/drawing/2014/main" id="{5DE86F2C-8AFE-412A-9B3B-EBD54FC6DDFB}"/>
              </a:ext>
            </a:extLst>
          </p:cNvPr>
          <p:cNvSpPr txBox="1"/>
          <p:nvPr userDrawn="1"/>
        </p:nvSpPr>
        <p:spPr>
          <a:xfrm>
            <a:off x="3365726" y="5544000"/>
            <a:ext cx="2705926" cy="646331"/>
          </a:xfrm>
          <a:prstGeom prst="rect">
            <a:avLst/>
          </a:prstGeom>
          <a:noFill/>
        </p:spPr>
        <p:txBody>
          <a:bodyPr wrap="square">
            <a:spAutoFit/>
          </a:bodyPr>
          <a:lstStyle/>
          <a:p>
            <a:r>
              <a:rPr lang="de-DE" sz="1200" b="1" dirty="0"/>
              <a:t>Bürgermeister </a:t>
            </a:r>
            <a:br>
              <a:rPr lang="de-DE" sz="1200" b="1" dirty="0"/>
            </a:br>
            <a:r>
              <a:rPr lang="de-DE" sz="1200" b="1" dirty="0"/>
              <a:t>Christian Schmid</a:t>
            </a:r>
          </a:p>
          <a:p>
            <a:r>
              <a:rPr lang="de-DE" sz="1200" i="1" dirty="0"/>
              <a:t>Stadt Velburg</a:t>
            </a:r>
          </a:p>
        </p:txBody>
      </p:sp>
      <p:grpSp>
        <p:nvGrpSpPr>
          <p:cNvPr id="11" name="Gruppieren 10">
            <a:extLst>
              <a:ext uri="{FF2B5EF4-FFF2-40B4-BE49-F238E27FC236}">
                <a16:creationId xmlns:a16="http://schemas.microsoft.com/office/drawing/2014/main" id="{913243BC-BE16-4906-BB90-1D8D92279F2A}"/>
              </a:ext>
            </a:extLst>
          </p:cNvPr>
          <p:cNvGrpSpPr/>
          <p:nvPr userDrawn="1"/>
        </p:nvGrpSpPr>
        <p:grpSpPr>
          <a:xfrm>
            <a:off x="3227740" y="3376002"/>
            <a:ext cx="2160000" cy="2160000"/>
            <a:chOff x="1281353" y="396607"/>
            <a:chExt cx="3401156" cy="3401156"/>
          </a:xfrm>
        </p:grpSpPr>
        <p:sp>
          <p:nvSpPr>
            <p:cNvPr id="5" name="Ellipse 4">
              <a:extLst>
                <a:ext uri="{FF2B5EF4-FFF2-40B4-BE49-F238E27FC236}">
                  <a16:creationId xmlns:a16="http://schemas.microsoft.com/office/drawing/2014/main" id="{E404B539-BF2D-4A7B-B0E0-A6FBD5C827CA}"/>
                </a:ext>
              </a:extLst>
            </p:cNvPr>
            <p:cNvSpPr/>
            <p:nvPr userDrawn="1"/>
          </p:nvSpPr>
          <p:spPr>
            <a:xfrm>
              <a:off x="1369492" y="396607"/>
              <a:ext cx="3313017" cy="331301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a:extLst>
                <a:ext uri="{FF2B5EF4-FFF2-40B4-BE49-F238E27FC236}">
                  <a16:creationId xmlns:a16="http://schemas.microsoft.com/office/drawing/2014/main" id="{0523C63A-4C34-408D-95B7-0A17D8663D60}"/>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1281353" y="484746"/>
              <a:ext cx="3313017" cy="3313017"/>
            </a:xfrm>
            <a:prstGeom prst="ellipse">
              <a:avLst/>
            </a:prstGeom>
            <a:effectLst/>
          </p:spPr>
        </p:pic>
      </p:grpSp>
      <p:sp>
        <p:nvSpPr>
          <p:cNvPr id="23" name="Textfeld 22">
            <a:extLst>
              <a:ext uri="{FF2B5EF4-FFF2-40B4-BE49-F238E27FC236}">
                <a16:creationId xmlns:a16="http://schemas.microsoft.com/office/drawing/2014/main" id="{C4989C3A-F6DF-44EB-85AF-EC384E50CD10}"/>
              </a:ext>
            </a:extLst>
          </p:cNvPr>
          <p:cNvSpPr txBox="1"/>
          <p:nvPr userDrawn="1"/>
        </p:nvSpPr>
        <p:spPr>
          <a:xfrm>
            <a:off x="6600056" y="2823319"/>
            <a:ext cx="2914061" cy="461665"/>
          </a:xfrm>
          <a:prstGeom prst="rect">
            <a:avLst/>
          </a:prstGeom>
          <a:noFill/>
        </p:spPr>
        <p:txBody>
          <a:bodyPr wrap="square">
            <a:spAutoFit/>
          </a:bodyPr>
          <a:lstStyle/>
          <a:p>
            <a:r>
              <a:rPr lang="de-DE" sz="1200" b="1" dirty="0"/>
              <a:t>Roland Breunig</a:t>
            </a:r>
          </a:p>
          <a:p>
            <a:r>
              <a:rPr lang="de-DE" sz="1200" i="1" dirty="0" err="1"/>
              <a:t>archicult</a:t>
            </a:r>
            <a:endParaRPr lang="de-DE" sz="1200" i="1" dirty="0"/>
          </a:p>
        </p:txBody>
      </p:sp>
      <p:grpSp>
        <p:nvGrpSpPr>
          <p:cNvPr id="14" name="Gruppieren 13">
            <a:extLst>
              <a:ext uri="{FF2B5EF4-FFF2-40B4-BE49-F238E27FC236}">
                <a16:creationId xmlns:a16="http://schemas.microsoft.com/office/drawing/2014/main" id="{DA163E9F-D172-4396-A1FF-6665BECCEE36}"/>
              </a:ext>
            </a:extLst>
          </p:cNvPr>
          <p:cNvGrpSpPr/>
          <p:nvPr userDrawn="1"/>
        </p:nvGrpSpPr>
        <p:grpSpPr>
          <a:xfrm>
            <a:off x="6528048" y="663319"/>
            <a:ext cx="2160000" cy="2160000"/>
            <a:chOff x="8392613" y="2803251"/>
            <a:chExt cx="3400139" cy="3401156"/>
          </a:xfrm>
        </p:grpSpPr>
        <p:sp>
          <p:nvSpPr>
            <p:cNvPr id="18" name="Ellipse 17">
              <a:extLst>
                <a:ext uri="{FF2B5EF4-FFF2-40B4-BE49-F238E27FC236}">
                  <a16:creationId xmlns:a16="http://schemas.microsoft.com/office/drawing/2014/main" id="{AFDEADF6-9E9F-45F6-9634-536B862381B9}"/>
                </a:ext>
              </a:extLst>
            </p:cNvPr>
            <p:cNvSpPr/>
            <p:nvPr userDrawn="1"/>
          </p:nvSpPr>
          <p:spPr>
            <a:xfrm>
              <a:off x="8479735" y="2803251"/>
              <a:ext cx="3313017" cy="331301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descr="Ein Bild, das Mann, Person, tragen, Anzug enthält.&#10;&#10;Automatisch generierte Beschreibung">
              <a:extLst>
                <a:ext uri="{FF2B5EF4-FFF2-40B4-BE49-F238E27FC236}">
                  <a16:creationId xmlns:a16="http://schemas.microsoft.com/office/drawing/2014/main" id="{17D7A46F-32B7-4E12-8D5D-34C811088BF2}"/>
                </a:ext>
              </a:extLst>
            </p:cNvPr>
            <p:cNvPicPr>
              <a:picLocks noChangeAspect="1"/>
            </p:cNvPicPr>
            <p:nvPr userDrawn="1"/>
          </p:nvPicPr>
          <p:blipFill rotWithShape="1">
            <a:blip r:embed="rId3" cstate="screen">
              <a:extLst>
                <a:ext uri="{28A0092B-C50C-407E-A947-70E740481C1C}">
                  <a14:useLocalDpi xmlns:a14="http://schemas.microsoft.com/office/drawing/2010/main" val="0"/>
                </a:ext>
              </a:extLst>
            </a:blip>
            <a:srcRect b="-46"/>
            <a:stretch/>
          </p:blipFill>
          <p:spPr>
            <a:xfrm>
              <a:off x="8392613" y="2892407"/>
              <a:ext cx="3312000" cy="3312000"/>
            </a:xfrm>
            <a:prstGeom prst="ellipse">
              <a:avLst/>
            </a:prstGeom>
            <a:effectLst/>
          </p:spPr>
        </p:pic>
      </p:grpSp>
      <p:grpSp>
        <p:nvGrpSpPr>
          <p:cNvPr id="25" name="Gruppieren 24">
            <a:extLst>
              <a:ext uri="{FF2B5EF4-FFF2-40B4-BE49-F238E27FC236}">
                <a16:creationId xmlns:a16="http://schemas.microsoft.com/office/drawing/2014/main" id="{06EF201C-615D-4394-B6B7-81B6E0EEDD0C}"/>
              </a:ext>
            </a:extLst>
          </p:cNvPr>
          <p:cNvGrpSpPr/>
          <p:nvPr userDrawn="1"/>
        </p:nvGrpSpPr>
        <p:grpSpPr>
          <a:xfrm>
            <a:off x="1271728" y="1239143"/>
            <a:ext cx="2160000" cy="2160000"/>
            <a:chOff x="4734361" y="1868871"/>
            <a:chExt cx="3401156" cy="3401156"/>
          </a:xfrm>
        </p:grpSpPr>
        <p:sp>
          <p:nvSpPr>
            <p:cNvPr id="30" name="Ellipse 29">
              <a:extLst>
                <a:ext uri="{FF2B5EF4-FFF2-40B4-BE49-F238E27FC236}">
                  <a16:creationId xmlns:a16="http://schemas.microsoft.com/office/drawing/2014/main" id="{8ED56369-7C2B-4EBC-B98A-B1D217492459}"/>
                </a:ext>
              </a:extLst>
            </p:cNvPr>
            <p:cNvSpPr/>
            <p:nvPr userDrawn="1"/>
          </p:nvSpPr>
          <p:spPr>
            <a:xfrm>
              <a:off x="4822500" y="1868871"/>
              <a:ext cx="3313017" cy="331301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1" name="Grafik 30">
              <a:extLst>
                <a:ext uri="{FF2B5EF4-FFF2-40B4-BE49-F238E27FC236}">
                  <a16:creationId xmlns:a16="http://schemas.microsoft.com/office/drawing/2014/main" id="{5ABB5B35-CEF8-4035-868F-825097103E63}"/>
                </a:ext>
              </a:extLst>
            </p:cNvPr>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a:xfrm>
              <a:off x="4734361" y="1957010"/>
              <a:ext cx="3313017" cy="3313017"/>
            </a:xfrm>
            <a:prstGeom prst="ellipse">
              <a:avLst/>
            </a:prstGeom>
            <a:effectLst/>
          </p:spPr>
        </p:pic>
      </p:grpSp>
      <p:sp>
        <p:nvSpPr>
          <p:cNvPr id="26" name="Textfeld 25">
            <a:extLst>
              <a:ext uri="{FF2B5EF4-FFF2-40B4-BE49-F238E27FC236}">
                <a16:creationId xmlns:a16="http://schemas.microsoft.com/office/drawing/2014/main" id="{F87DC058-CCD1-470A-8951-2D84C673691E}"/>
              </a:ext>
            </a:extLst>
          </p:cNvPr>
          <p:cNvSpPr txBox="1"/>
          <p:nvPr userDrawn="1"/>
        </p:nvSpPr>
        <p:spPr>
          <a:xfrm>
            <a:off x="1343736" y="3399383"/>
            <a:ext cx="1714693" cy="461665"/>
          </a:xfrm>
          <a:prstGeom prst="rect">
            <a:avLst/>
          </a:prstGeom>
          <a:noFill/>
        </p:spPr>
        <p:txBody>
          <a:bodyPr wrap="square">
            <a:spAutoFit/>
          </a:bodyPr>
          <a:lstStyle/>
          <a:p>
            <a:r>
              <a:rPr lang="de-DE" sz="1200" b="1" dirty="0"/>
              <a:t>Dipl.-Ing. Peer Simons</a:t>
            </a:r>
          </a:p>
          <a:p>
            <a:r>
              <a:rPr lang="de-DE" sz="1200" i="1" dirty="0"/>
              <a:t>LSPM GmbH</a:t>
            </a:r>
          </a:p>
        </p:txBody>
      </p:sp>
    </p:spTree>
    <p:extLst>
      <p:ext uri="{BB962C8B-B14F-4D97-AF65-F5344CB8AC3E}">
        <p14:creationId xmlns:p14="http://schemas.microsoft.com/office/powerpoint/2010/main" val="25874048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Zitat-BUP">
    <p:spTree>
      <p:nvGrpSpPr>
        <p:cNvPr id="1" name=""/>
        <p:cNvGrpSpPr/>
        <p:nvPr/>
      </p:nvGrpSpPr>
      <p:grpSpPr>
        <a:xfrm>
          <a:off x="0" y="0"/>
          <a:ext cx="0" cy="0"/>
          <a:chOff x="0" y="0"/>
          <a:chExt cx="0" cy="0"/>
        </a:xfrm>
      </p:grpSpPr>
      <p:cxnSp>
        <p:nvCxnSpPr>
          <p:cNvPr id="5" name="Gerader Verbinder 4">
            <a:extLst>
              <a:ext uri="{FF2B5EF4-FFF2-40B4-BE49-F238E27FC236}">
                <a16:creationId xmlns:a16="http://schemas.microsoft.com/office/drawing/2014/main" id="{6D4D07A8-AFB7-0796-4915-070BA198E68F}"/>
              </a:ext>
            </a:extLst>
          </p:cNvPr>
          <p:cNvCxnSpPr>
            <a:cxnSpLocks/>
          </p:cNvCxnSpPr>
          <p:nvPr userDrawn="1"/>
        </p:nvCxnSpPr>
        <p:spPr>
          <a:xfrm flipV="1">
            <a:off x="3330000" y="2852936"/>
            <a:ext cx="0" cy="1152128"/>
          </a:xfrm>
          <a:prstGeom prst="line">
            <a:avLst/>
          </a:prstGeom>
        </p:spPr>
        <p:style>
          <a:lnRef idx="1">
            <a:schemeClr val="accent1"/>
          </a:lnRef>
          <a:fillRef idx="0">
            <a:schemeClr val="accent1"/>
          </a:fillRef>
          <a:effectRef idx="0">
            <a:schemeClr val="accent1"/>
          </a:effectRef>
          <a:fontRef idx="minor">
            <a:schemeClr val="tx1"/>
          </a:fontRef>
        </p:style>
      </p:cxnSp>
      <p:sp>
        <p:nvSpPr>
          <p:cNvPr id="14" name="Ellipse 13">
            <a:extLst>
              <a:ext uri="{FF2B5EF4-FFF2-40B4-BE49-F238E27FC236}">
                <a16:creationId xmlns:a16="http://schemas.microsoft.com/office/drawing/2014/main" id="{A83E63EB-C313-4623-8CD5-DBBF3E159F2D}"/>
              </a:ext>
            </a:extLst>
          </p:cNvPr>
          <p:cNvSpPr/>
          <p:nvPr userDrawn="1"/>
        </p:nvSpPr>
        <p:spPr>
          <a:xfrm>
            <a:off x="5058519" y="1942873"/>
            <a:ext cx="3992143" cy="3992145"/>
          </a:xfrm>
          <a:prstGeom prst="ellipse">
            <a:avLst/>
          </a:prstGeom>
          <a:solidFill>
            <a:srgbClr val="354547">
              <a:alpha val="5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800" i="1" dirty="0"/>
              <a:t>„Zufriedene Bauherren.</a:t>
            </a:r>
          </a:p>
          <a:p>
            <a:pPr algn="ctr"/>
            <a:r>
              <a:rPr lang="de-DE" sz="2800" i="1" dirty="0"/>
              <a:t>Zufriedene Mitarbeitende.</a:t>
            </a:r>
          </a:p>
          <a:p>
            <a:pPr algn="ctr"/>
            <a:r>
              <a:rPr lang="de-DE" sz="2800" i="1" dirty="0"/>
              <a:t>Das ist Pro Bauherr.“</a:t>
            </a:r>
          </a:p>
        </p:txBody>
      </p:sp>
      <p:sp>
        <p:nvSpPr>
          <p:cNvPr id="2" name="Datumsplatzhalter 1">
            <a:extLst>
              <a:ext uri="{FF2B5EF4-FFF2-40B4-BE49-F238E27FC236}">
                <a16:creationId xmlns:a16="http://schemas.microsoft.com/office/drawing/2014/main" id="{2464B125-BC4D-4165-AFB6-20689D3DC5FB}"/>
              </a:ext>
            </a:extLst>
          </p:cNvPr>
          <p:cNvSpPr>
            <a:spLocks noGrp="1"/>
          </p:cNvSpPr>
          <p:nvPr>
            <p:ph type="dt" sz="half" idx="10"/>
          </p:nvPr>
        </p:nvSpPr>
        <p:spPr/>
        <p:txBody>
          <a:bodyPr/>
          <a:lstStyle/>
          <a:p>
            <a:fld id="{896A8591-FE9F-4CB2-A113-BF02CDDF4372}" type="datetime1">
              <a:rPr lang="de-DE" smtClean="0"/>
              <a:t>15.07.23</a:t>
            </a:fld>
            <a:endParaRPr lang="de-DE"/>
          </a:p>
        </p:txBody>
      </p:sp>
      <p:sp>
        <p:nvSpPr>
          <p:cNvPr id="3" name="Fußzeilenplatzhalter 2">
            <a:extLst>
              <a:ext uri="{FF2B5EF4-FFF2-40B4-BE49-F238E27FC236}">
                <a16:creationId xmlns:a16="http://schemas.microsoft.com/office/drawing/2014/main" id="{9B70BBD6-EF55-4978-B39E-A9708600EE7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99F50D4-9077-400C-8A11-754815B2BC5D}"/>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12" name="Textfeld 11">
            <a:extLst>
              <a:ext uri="{FF2B5EF4-FFF2-40B4-BE49-F238E27FC236}">
                <a16:creationId xmlns:a16="http://schemas.microsoft.com/office/drawing/2014/main" id="{D2447938-6B49-42C7-88EA-372821FB8234}"/>
              </a:ext>
            </a:extLst>
          </p:cNvPr>
          <p:cNvSpPr txBox="1"/>
          <p:nvPr userDrawn="1"/>
        </p:nvSpPr>
        <p:spPr>
          <a:xfrm>
            <a:off x="3180842" y="4034898"/>
            <a:ext cx="3453045" cy="461665"/>
          </a:xfrm>
          <a:prstGeom prst="rect">
            <a:avLst/>
          </a:prstGeom>
          <a:noFill/>
        </p:spPr>
        <p:txBody>
          <a:bodyPr wrap="square">
            <a:spAutoFit/>
          </a:bodyPr>
          <a:lstStyle/>
          <a:p>
            <a:r>
              <a:rPr lang="de-DE" sz="1200" b="1" dirty="0"/>
              <a:t>Dr. Peter Burnickl</a:t>
            </a:r>
          </a:p>
          <a:p>
            <a:r>
              <a:rPr lang="de-DE" sz="1200" i="1" dirty="0"/>
              <a:t>Gründer &amp; CEO</a:t>
            </a:r>
          </a:p>
        </p:txBody>
      </p:sp>
      <p:grpSp>
        <p:nvGrpSpPr>
          <p:cNvPr id="13" name="Gruppieren 12">
            <a:extLst>
              <a:ext uri="{FF2B5EF4-FFF2-40B4-BE49-F238E27FC236}">
                <a16:creationId xmlns:a16="http://schemas.microsoft.com/office/drawing/2014/main" id="{E2BF4E6E-B613-4317-BE9D-B917D95F6AE7}"/>
              </a:ext>
            </a:extLst>
          </p:cNvPr>
          <p:cNvGrpSpPr/>
          <p:nvPr userDrawn="1"/>
        </p:nvGrpSpPr>
        <p:grpSpPr>
          <a:xfrm>
            <a:off x="2927648" y="1196752"/>
            <a:ext cx="2817983" cy="2817984"/>
            <a:chOff x="1281353" y="396607"/>
            <a:chExt cx="3401156" cy="3401156"/>
          </a:xfrm>
        </p:grpSpPr>
        <p:sp>
          <p:nvSpPr>
            <p:cNvPr id="15" name="Ellipse 14">
              <a:extLst>
                <a:ext uri="{FF2B5EF4-FFF2-40B4-BE49-F238E27FC236}">
                  <a16:creationId xmlns:a16="http://schemas.microsoft.com/office/drawing/2014/main" id="{96CCCB15-3547-4CA9-8B0C-B150622771BB}"/>
                </a:ext>
              </a:extLst>
            </p:cNvPr>
            <p:cNvSpPr/>
            <p:nvPr userDrawn="1"/>
          </p:nvSpPr>
          <p:spPr>
            <a:xfrm>
              <a:off x="1369492" y="396607"/>
              <a:ext cx="3313017" cy="331301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6" name="Grafik 15">
              <a:extLst>
                <a:ext uri="{FF2B5EF4-FFF2-40B4-BE49-F238E27FC236}">
                  <a16:creationId xmlns:a16="http://schemas.microsoft.com/office/drawing/2014/main" id="{56551B00-9373-435F-9866-A744BE18BDCD}"/>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281353" y="484745"/>
              <a:ext cx="3313017" cy="3313018"/>
            </a:xfrm>
            <a:prstGeom prst="ellipse">
              <a:avLst/>
            </a:prstGeom>
            <a:effectLst/>
          </p:spPr>
        </p:pic>
      </p:grpSp>
    </p:spTree>
    <p:extLst>
      <p:ext uri="{BB962C8B-B14F-4D97-AF65-F5344CB8AC3E}">
        <p14:creationId xmlns:p14="http://schemas.microsoft.com/office/powerpoint/2010/main" val="273225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ontaktdaten">
    <p:spTree>
      <p:nvGrpSpPr>
        <p:cNvPr id="1" name=""/>
        <p:cNvGrpSpPr/>
        <p:nvPr/>
      </p:nvGrpSpPr>
      <p:grpSpPr>
        <a:xfrm>
          <a:off x="0" y="0"/>
          <a:ext cx="0" cy="0"/>
          <a:chOff x="0" y="0"/>
          <a:chExt cx="0" cy="0"/>
        </a:xfrm>
      </p:grpSpPr>
      <p:sp>
        <p:nvSpPr>
          <p:cNvPr id="7" name="Textplatzhalter 6">
            <a:extLst>
              <a:ext uri="{FF2B5EF4-FFF2-40B4-BE49-F238E27FC236}">
                <a16:creationId xmlns:a16="http://schemas.microsoft.com/office/drawing/2014/main" id="{EC7D7F6D-045E-4003-B0A6-1A27E778D6B2}"/>
              </a:ext>
            </a:extLst>
          </p:cNvPr>
          <p:cNvSpPr>
            <a:spLocks noGrp="1"/>
          </p:cNvSpPr>
          <p:nvPr>
            <p:ph type="body" sz="quarter" idx="14" hasCustomPrompt="1"/>
          </p:nvPr>
        </p:nvSpPr>
        <p:spPr>
          <a:xfrm>
            <a:off x="5040000" y="3699773"/>
            <a:ext cx="6759311" cy="2249507"/>
          </a:xfrm>
        </p:spPr>
        <p:txBody>
          <a:bodyPr>
            <a:noAutofit/>
          </a:bodyPr>
          <a:lstStyle>
            <a:lvl1pPr marL="0" indent="0">
              <a:buNone/>
              <a:defRPr sz="1800"/>
            </a:lvl1pPr>
          </a:lstStyle>
          <a:p>
            <a:r>
              <a:rPr lang="de-DE" b="1" dirty="0" err="1"/>
              <a:t>Burnickl</a:t>
            </a:r>
            <a:r>
              <a:rPr lang="de-DE" b="1" dirty="0"/>
              <a:t> Ingenieure GmbH</a:t>
            </a:r>
            <a:br>
              <a:rPr lang="de-DE" dirty="0"/>
            </a:br>
            <a:r>
              <a:rPr lang="de-DE" dirty="0"/>
              <a:t>Straße </a:t>
            </a:r>
            <a:r>
              <a:rPr lang="de-DE" dirty="0" err="1"/>
              <a:t>HNr</a:t>
            </a:r>
            <a:r>
              <a:rPr lang="de-DE" dirty="0"/>
              <a:t>.</a:t>
            </a:r>
            <a:br>
              <a:rPr lang="de-DE" dirty="0"/>
            </a:br>
            <a:r>
              <a:rPr lang="de-DE" dirty="0"/>
              <a:t>PLZ Ort</a:t>
            </a:r>
          </a:p>
          <a:p>
            <a:pPr>
              <a:lnSpc>
                <a:spcPct val="150000"/>
              </a:lnSpc>
              <a:tabLst>
                <a:tab pos="806450" algn="l"/>
              </a:tabLst>
            </a:pPr>
            <a:r>
              <a:rPr lang="de-DE" dirty="0">
                <a:solidFill>
                  <a:schemeClr val="accent1"/>
                </a:solidFill>
              </a:rPr>
              <a:t>Tel.:</a:t>
            </a:r>
            <a:r>
              <a:rPr lang="de-DE" dirty="0"/>
              <a:t>	+49 </a:t>
            </a:r>
            <a:r>
              <a:rPr lang="de-DE" dirty="0" err="1"/>
              <a:t>xxxx</a:t>
            </a:r>
            <a:r>
              <a:rPr lang="de-DE" dirty="0"/>
              <a:t> </a:t>
            </a:r>
            <a:r>
              <a:rPr lang="de-DE" dirty="0" err="1"/>
              <a:t>xxxx</a:t>
            </a:r>
            <a:r>
              <a:rPr lang="de-DE" dirty="0"/>
              <a:t>-x</a:t>
            </a:r>
            <a:br>
              <a:rPr lang="de-DE" dirty="0"/>
            </a:br>
            <a:r>
              <a:rPr lang="de-DE" dirty="0">
                <a:solidFill>
                  <a:schemeClr val="accent1"/>
                </a:solidFill>
              </a:rPr>
              <a:t>E-Mail:</a:t>
            </a:r>
            <a:r>
              <a:rPr lang="de-DE" dirty="0"/>
              <a:t>	standort@burnickl.com</a:t>
            </a:r>
            <a:br>
              <a:rPr lang="de-DE" dirty="0"/>
            </a:br>
            <a:r>
              <a:rPr lang="de-DE" dirty="0">
                <a:solidFill>
                  <a:schemeClr val="accent1"/>
                </a:solidFill>
              </a:rPr>
              <a:t>Web:</a:t>
            </a:r>
            <a:r>
              <a:rPr lang="de-DE" dirty="0"/>
              <a:t>	www.burnickl.com</a:t>
            </a:r>
          </a:p>
        </p:txBody>
      </p:sp>
      <p:sp>
        <p:nvSpPr>
          <p:cNvPr id="15" name="Bildplatzhalter 23">
            <a:extLst>
              <a:ext uri="{FF2B5EF4-FFF2-40B4-BE49-F238E27FC236}">
                <a16:creationId xmlns:a16="http://schemas.microsoft.com/office/drawing/2014/main" id="{080FC2EF-3A8F-40B3-AB39-4C26445B6E3B}"/>
              </a:ext>
            </a:extLst>
          </p:cNvPr>
          <p:cNvSpPr>
            <a:spLocks noGrp="1"/>
          </p:cNvSpPr>
          <p:nvPr>
            <p:ph type="pic" sz="quarter" idx="13"/>
          </p:nvPr>
        </p:nvSpPr>
        <p:spPr>
          <a:xfrm>
            <a:off x="0" y="0"/>
            <a:ext cx="4680000" cy="6858000"/>
          </a:xfrm>
        </p:spPr>
        <p:txBody>
          <a:bodyPr/>
          <a:lstStyle/>
          <a:p>
            <a:r>
              <a:rPr lang="de-DE" dirty="0"/>
              <a:t>Bild durch Klicken auf Symbol hinzufügen</a:t>
            </a:r>
          </a:p>
        </p:txBody>
      </p:sp>
      <p:sp>
        <p:nvSpPr>
          <p:cNvPr id="4" name="Datumsplatzhalter 3">
            <a:extLst>
              <a:ext uri="{FF2B5EF4-FFF2-40B4-BE49-F238E27FC236}">
                <a16:creationId xmlns:a16="http://schemas.microsoft.com/office/drawing/2014/main" id="{53B3E4BB-BE49-487C-88F2-6043B2523FB0}"/>
              </a:ext>
            </a:extLst>
          </p:cNvPr>
          <p:cNvSpPr>
            <a:spLocks noGrp="1"/>
          </p:cNvSpPr>
          <p:nvPr>
            <p:ph type="dt" sz="half" idx="10"/>
          </p:nvPr>
        </p:nvSpPr>
        <p:spPr/>
        <p:txBody>
          <a:bodyPr/>
          <a:lstStyle/>
          <a:p>
            <a:fld id="{AF255C7C-F2F0-464A-BF3E-555C3F4BFF34}" type="datetime1">
              <a:rPr lang="de-DE" smtClean="0"/>
              <a:t>15.07.23</a:t>
            </a:fld>
            <a:endParaRPr lang="de-DE"/>
          </a:p>
        </p:txBody>
      </p:sp>
      <p:sp>
        <p:nvSpPr>
          <p:cNvPr id="5" name="Fußzeilenplatzhalter 4">
            <a:extLst>
              <a:ext uri="{FF2B5EF4-FFF2-40B4-BE49-F238E27FC236}">
                <a16:creationId xmlns:a16="http://schemas.microsoft.com/office/drawing/2014/main" id="{08F98481-33B1-4BA8-851D-A6F1758A44E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DC6E6D3-393F-4646-9434-5299099B0255}"/>
              </a:ext>
            </a:extLst>
          </p:cNvPr>
          <p:cNvSpPr>
            <a:spLocks noGrp="1"/>
          </p:cNvSpPr>
          <p:nvPr>
            <p:ph type="sldNum" sz="quarter" idx="12"/>
          </p:nvPr>
        </p:nvSpPr>
        <p:spPr/>
        <p:txBody>
          <a:bodyPr/>
          <a:lstStyle/>
          <a:p>
            <a:fld id="{BF6C30AD-8A2E-444E-871B-0356D430F406}" type="slidenum">
              <a:rPr lang="de-DE" smtClean="0"/>
              <a:t>‹Nr.›</a:t>
            </a:fld>
            <a:endParaRPr lang="de-DE"/>
          </a:p>
        </p:txBody>
      </p:sp>
      <p:pic>
        <p:nvPicPr>
          <p:cNvPr id="16" name="Grafik 15">
            <a:hlinkClick r:id="rId2"/>
            <a:extLst>
              <a:ext uri="{FF2B5EF4-FFF2-40B4-BE49-F238E27FC236}">
                <a16:creationId xmlns:a16="http://schemas.microsoft.com/office/drawing/2014/main" id="{F5B52D69-08A9-495A-A8D0-E46E82793DA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285454" y="6056451"/>
            <a:ext cx="288000" cy="288000"/>
          </a:xfrm>
          <a:prstGeom prst="rect">
            <a:avLst/>
          </a:prstGeom>
        </p:spPr>
      </p:pic>
      <p:pic>
        <p:nvPicPr>
          <p:cNvPr id="18" name="Grafik 17">
            <a:hlinkClick r:id="rId4"/>
            <a:extLst>
              <a:ext uri="{FF2B5EF4-FFF2-40B4-BE49-F238E27FC236}">
                <a16:creationId xmlns:a16="http://schemas.microsoft.com/office/drawing/2014/main" id="{F603A80E-1E75-40E6-8112-D935308DD9F3}"/>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10648099" y="6056451"/>
            <a:ext cx="288000" cy="288000"/>
          </a:xfrm>
          <a:prstGeom prst="rect">
            <a:avLst/>
          </a:prstGeom>
        </p:spPr>
      </p:pic>
      <p:pic>
        <p:nvPicPr>
          <p:cNvPr id="20" name="Grafik 19">
            <a:hlinkClick r:id="rId6"/>
            <a:extLst>
              <a:ext uri="{FF2B5EF4-FFF2-40B4-BE49-F238E27FC236}">
                <a16:creationId xmlns:a16="http://schemas.microsoft.com/office/drawing/2014/main" id="{841F0078-FE91-4CC6-8C77-E9BB729F2FEB}"/>
              </a:ext>
            </a:extLst>
          </p:cNvPr>
          <p:cNvPicPr>
            <a:picLocks noChangeAspect="1"/>
          </p:cNvPicPr>
          <p:nvPr userDrawn="1"/>
        </p:nvPicPr>
        <p:blipFill rotWithShape="1">
          <a:blip r:embed="rId7" cstate="screen">
            <a:extLst>
              <a:ext uri="{28A0092B-C50C-407E-A947-70E740481C1C}">
                <a14:useLocalDpi xmlns:a14="http://schemas.microsoft.com/office/drawing/2010/main" val="0"/>
              </a:ext>
            </a:extLst>
          </a:blip>
          <a:srcRect r="14960"/>
          <a:stretch/>
        </p:blipFill>
        <p:spPr>
          <a:xfrm>
            <a:off x="11010744" y="6056451"/>
            <a:ext cx="288000" cy="288000"/>
          </a:xfrm>
          <a:prstGeom prst="rect">
            <a:avLst/>
          </a:prstGeom>
        </p:spPr>
      </p:pic>
      <p:pic>
        <p:nvPicPr>
          <p:cNvPr id="22" name="Grafik 21">
            <a:hlinkClick r:id="rId8"/>
            <a:extLst>
              <a:ext uri="{FF2B5EF4-FFF2-40B4-BE49-F238E27FC236}">
                <a16:creationId xmlns:a16="http://schemas.microsoft.com/office/drawing/2014/main" id="{3CCE958A-673E-438A-832B-0957D5C54BEE}"/>
              </a:ext>
            </a:extLst>
          </p:cNvPr>
          <p:cNvPicPr>
            <a:picLocks noChangeAspect="1"/>
          </p:cNvPicPr>
          <p:nvPr userDrawn="1"/>
        </p:nvPicPr>
        <p:blipFill>
          <a:blip r:embed="rId9" cstate="screen">
            <a:extLst>
              <a:ext uri="{28A0092B-C50C-407E-A947-70E740481C1C}">
                <a14:useLocalDpi xmlns:a14="http://schemas.microsoft.com/office/drawing/2010/main" val="0"/>
              </a:ext>
            </a:extLst>
          </a:blip>
          <a:stretch>
            <a:fillRect/>
          </a:stretch>
        </p:blipFill>
        <p:spPr>
          <a:xfrm>
            <a:off x="11373390" y="6056451"/>
            <a:ext cx="288000" cy="288000"/>
          </a:xfrm>
          <a:prstGeom prst="rect">
            <a:avLst/>
          </a:prstGeom>
        </p:spPr>
      </p:pic>
      <p:sp>
        <p:nvSpPr>
          <p:cNvPr id="25" name="Inhaltsplatzhalter 5">
            <a:extLst>
              <a:ext uri="{FF2B5EF4-FFF2-40B4-BE49-F238E27FC236}">
                <a16:creationId xmlns:a16="http://schemas.microsoft.com/office/drawing/2014/main" id="{1C9FE6FD-D764-4DC5-B0D4-589E44B875BC}"/>
              </a:ext>
            </a:extLst>
          </p:cNvPr>
          <p:cNvSpPr txBox="1">
            <a:spLocks/>
          </p:cNvSpPr>
          <p:nvPr userDrawn="1"/>
        </p:nvSpPr>
        <p:spPr>
          <a:xfrm>
            <a:off x="10212044" y="5828638"/>
            <a:ext cx="1443117" cy="227813"/>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Clr>
                <a:schemeClr val="bg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1200" b="0" dirty="0"/>
              <a:t>Finden Sie uns auf: </a:t>
            </a:r>
          </a:p>
        </p:txBody>
      </p:sp>
      <p:sp>
        <p:nvSpPr>
          <p:cNvPr id="8" name="Titel 1">
            <a:extLst>
              <a:ext uri="{FF2B5EF4-FFF2-40B4-BE49-F238E27FC236}">
                <a16:creationId xmlns:a16="http://schemas.microsoft.com/office/drawing/2014/main" id="{EFD22280-C6C4-6702-3AF7-1661A6AB970A}"/>
              </a:ext>
            </a:extLst>
          </p:cNvPr>
          <p:cNvSpPr>
            <a:spLocks noGrp="1"/>
          </p:cNvSpPr>
          <p:nvPr>
            <p:ph type="ctrTitle" hasCustomPrompt="1"/>
          </p:nvPr>
        </p:nvSpPr>
        <p:spPr>
          <a:xfrm>
            <a:off x="5040000" y="1122363"/>
            <a:ext cx="6765540" cy="2387600"/>
          </a:xfrm>
        </p:spPr>
        <p:txBody>
          <a:bodyPr anchor="b">
            <a:normAutofit/>
          </a:bodyPr>
          <a:lstStyle>
            <a:lvl1pPr algn="l">
              <a:defRPr sz="4000"/>
            </a:lvl1pPr>
          </a:lstStyle>
          <a:p>
            <a:r>
              <a:rPr lang="de-DE" dirty="0"/>
              <a:t>Dankestext</a:t>
            </a:r>
          </a:p>
        </p:txBody>
      </p:sp>
    </p:spTree>
    <p:extLst>
      <p:ext uri="{BB962C8B-B14F-4D97-AF65-F5344CB8AC3E}">
        <p14:creationId xmlns:p14="http://schemas.microsoft.com/office/powerpoint/2010/main" val="855881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Geschäftsführu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AACB8C-7C17-492D-B35C-4A2A7BDE2EC8}"/>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83CBAEC3-5491-432B-8A00-570FA9C77296}"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57" name="Textfeld 56">
            <a:extLst>
              <a:ext uri="{FF2B5EF4-FFF2-40B4-BE49-F238E27FC236}">
                <a16:creationId xmlns:a16="http://schemas.microsoft.com/office/drawing/2014/main" id="{A4BC5EE0-797B-4251-B943-D60808AC0E84}"/>
              </a:ext>
            </a:extLst>
          </p:cNvPr>
          <p:cNvSpPr txBox="1"/>
          <p:nvPr/>
        </p:nvSpPr>
        <p:spPr>
          <a:xfrm>
            <a:off x="5053446" y="2521984"/>
            <a:ext cx="1978658" cy="353665"/>
          </a:xfrm>
          <a:prstGeom prst="rect">
            <a:avLst/>
          </a:prstGeom>
          <a:noFill/>
        </p:spPr>
        <p:txBody>
          <a:bodyPr wrap="square" rtlCol="0">
            <a:spAutoFit/>
          </a:bodyPr>
          <a:lstStyle/>
          <a:p>
            <a:pPr algn="ctr"/>
            <a:r>
              <a:rPr lang="de-DE" sz="1000" b="1" dirty="0"/>
              <a:t>CEO</a:t>
            </a:r>
          </a:p>
          <a:p>
            <a:pPr algn="ctr"/>
            <a:r>
              <a:rPr lang="de-DE" sz="1000" dirty="0"/>
              <a:t>Dr. Peter Burnickl</a:t>
            </a:r>
          </a:p>
        </p:txBody>
      </p:sp>
      <p:sp>
        <p:nvSpPr>
          <p:cNvPr id="120" name="Textfeld 119">
            <a:extLst>
              <a:ext uri="{FF2B5EF4-FFF2-40B4-BE49-F238E27FC236}">
                <a16:creationId xmlns:a16="http://schemas.microsoft.com/office/drawing/2014/main" id="{CE6CCC21-4FDB-44C7-9864-3D97E2CDB9C5}"/>
              </a:ext>
            </a:extLst>
          </p:cNvPr>
          <p:cNvSpPr txBox="1"/>
          <p:nvPr/>
        </p:nvSpPr>
        <p:spPr>
          <a:xfrm>
            <a:off x="6888088" y="4221088"/>
            <a:ext cx="1978651" cy="400110"/>
          </a:xfrm>
          <a:prstGeom prst="rect">
            <a:avLst/>
          </a:prstGeom>
          <a:noFill/>
        </p:spPr>
        <p:txBody>
          <a:bodyPr wrap="square" rtlCol="0">
            <a:spAutoFit/>
          </a:bodyPr>
          <a:lstStyle/>
          <a:p>
            <a:pPr algn="ctr"/>
            <a:r>
              <a:rPr lang="de-DE" sz="1000" b="1" dirty="0"/>
              <a:t>Hamburg</a:t>
            </a:r>
          </a:p>
          <a:p>
            <a:pPr algn="ctr"/>
            <a:r>
              <a:rPr lang="de-DE" sz="1000" dirty="0"/>
              <a:t>Dr. Peter Burnickl</a:t>
            </a:r>
          </a:p>
        </p:txBody>
      </p:sp>
      <p:pic>
        <p:nvPicPr>
          <p:cNvPr id="129" name="Grafik 128" descr="Ein Bild, das Person, Mann, darstellend enthält.&#10;&#10;Automatisch generierte Beschreibung">
            <a:extLst>
              <a:ext uri="{FF2B5EF4-FFF2-40B4-BE49-F238E27FC236}">
                <a16:creationId xmlns:a16="http://schemas.microsoft.com/office/drawing/2014/main" id="{AD1A9A95-8A30-463E-B25A-F0E2197B0860}"/>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5460774" y="2933930"/>
            <a:ext cx="1296000" cy="1296000"/>
          </a:xfrm>
          <a:prstGeom prst="roundRect">
            <a:avLst>
              <a:gd name="adj" fmla="val 50000"/>
            </a:avLst>
          </a:prstGeom>
          <a:solidFill>
            <a:srgbClr val="FFFFFF">
              <a:shade val="85000"/>
            </a:srgbClr>
          </a:solidFill>
          <a:ln>
            <a:noFill/>
          </a:ln>
          <a:effectLst>
            <a:outerShdw dist="76200" dir="18900000" algn="tl" rotWithShape="0">
              <a:srgbClr val="354547"/>
            </a:outerShdw>
          </a:effectLst>
        </p:spPr>
      </p:pic>
      <p:pic>
        <p:nvPicPr>
          <p:cNvPr id="127" name="Grafik 126">
            <a:extLst>
              <a:ext uri="{FF2B5EF4-FFF2-40B4-BE49-F238E27FC236}">
                <a16:creationId xmlns:a16="http://schemas.microsoft.com/office/drawing/2014/main" id="{70A546E7-F267-435C-9FFA-DF63C715F0C7}"/>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3719736" y="2949000"/>
            <a:ext cx="1296000" cy="1265860"/>
          </a:xfrm>
          <a:prstGeom prst="rect">
            <a:avLst/>
          </a:prstGeom>
          <a:effectLst>
            <a:outerShdw dist="76200" dir="18900000" algn="ctr" rotWithShape="0">
              <a:schemeClr val="tx2"/>
            </a:outerShdw>
          </a:effectLst>
        </p:spPr>
      </p:pic>
      <p:sp>
        <p:nvSpPr>
          <p:cNvPr id="124" name="Textfeld 123">
            <a:extLst>
              <a:ext uri="{FF2B5EF4-FFF2-40B4-BE49-F238E27FC236}">
                <a16:creationId xmlns:a16="http://schemas.microsoft.com/office/drawing/2014/main" id="{5A03CB4A-463C-44F9-9419-6A3E90D76FCB}"/>
              </a:ext>
            </a:extLst>
          </p:cNvPr>
          <p:cNvSpPr txBox="1"/>
          <p:nvPr/>
        </p:nvSpPr>
        <p:spPr>
          <a:xfrm>
            <a:off x="3359696" y="4221088"/>
            <a:ext cx="1978651" cy="400110"/>
          </a:xfrm>
          <a:prstGeom prst="rect">
            <a:avLst/>
          </a:prstGeom>
          <a:noFill/>
        </p:spPr>
        <p:txBody>
          <a:bodyPr wrap="square" rtlCol="0">
            <a:spAutoFit/>
          </a:bodyPr>
          <a:lstStyle/>
          <a:p>
            <a:pPr algn="ctr"/>
            <a:r>
              <a:rPr lang="de-DE" sz="1000" b="1" dirty="0"/>
              <a:t>Velburg</a:t>
            </a:r>
          </a:p>
          <a:p>
            <a:pPr algn="ctr"/>
            <a:r>
              <a:rPr lang="de-DE" sz="1000" dirty="0"/>
              <a:t>Kristijan Dzeba</a:t>
            </a:r>
          </a:p>
        </p:txBody>
      </p:sp>
      <p:sp>
        <p:nvSpPr>
          <p:cNvPr id="125" name="Textfeld 124">
            <a:extLst>
              <a:ext uri="{FF2B5EF4-FFF2-40B4-BE49-F238E27FC236}">
                <a16:creationId xmlns:a16="http://schemas.microsoft.com/office/drawing/2014/main" id="{8E1A7191-94E0-4DE3-AA86-1C7C2488BABA}"/>
              </a:ext>
            </a:extLst>
          </p:cNvPr>
          <p:cNvSpPr txBox="1"/>
          <p:nvPr/>
        </p:nvSpPr>
        <p:spPr>
          <a:xfrm>
            <a:off x="5106674" y="4221088"/>
            <a:ext cx="1978651" cy="400110"/>
          </a:xfrm>
          <a:prstGeom prst="rect">
            <a:avLst/>
          </a:prstGeom>
          <a:noFill/>
        </p:spPr>
        <p:txBody>
          <a:bodyPr wrap="square" rtlCol="0">
            <a:spAutoFit/>
          </a:bodyPr>
          <a:lstStyle/>
          <a:p>
            <a:pPr algn="ctr"/>
            <a:r>
              <a:rPr lang="de-DE" sz="1000" b="1" dirty="0"/>
              <a:t>Bamberg, Frankfurt &amp; Würzburg</a:t>
            </a:r>
          </a:p>
          <a:p>
            <a:pPr algn="ctr"/>
            <a:r>
              <a:rPr lang="de-DE" sz="1000" dirty="0"/>
              <a:t>Alexander Hupp</a:t>
            </a:r>
          </a:p>
        </p:txBody>
      </p:sp>
      <p:sp>
        <p:nvSpPr>
          <p:cNvPr id="111" name="Textfeld 110">
            <a:extLst>
              <a:ext uri="{FF2B5EF4-FFF2-40B4-BE49-F238E27FC236}">
                <a16:creationId xmlns:a16="http://schemas.microsoft.com/office/drawing/2014/main" id="{B07B1800-FAEA-4A62-9CB6-490B7BE57138}"/>
              </a:ext>
            </a:extLst>
          </p:cNvPr>
          <p:cNvSpPr txBox="1"/>
          <p:nvPr/>
        </p:nvSpPr>
        <p:spPr>
          <a:xfrm>
            <a:off x="6888088" y="6093296"/>
            <a:ext cx="1978651" cy="400110"/>
          </a:xfrm>
          <a:prstGeom prst="rect">
            <a:avLst/>
          </a:prstGeom>
          <a:noFill/>
        </p:spPr>
        <p:txBody>
          <a:bodyPr wrap="square" rtlCol="0">
            <a:spAutoFit/>
          </a:bodyPr>
          <a:lstStyle/>
          <a:p>
            <a:pPr algn="ctr"/>
            <a:r>
              <a:rPr lang="de-DE" sz="1000" b="1" dirty="0"/>
              <a:t>Valencia</a:t>
            </a:r>
          </a:p>
          <a:p>
            <a:pPr algn="ctr"/>
            <a:r>
              <a:rPr lang="de-DE" sz="1000" dirty="0"/>
              <a:t>Andro Abedini Nieto</a:t>
            </a:r>
          </a:p>
        </p:txBody>
      </p:sp>
      <p:pic>
        <p:nvPicPr>
          <p:cNvPr id="117" name="Grafik 116">
            <a:extLst>
              <a:ext uri="{FF2B5EF4-FFF2-40B4-BE49-F238E27FC236}">
                <a16:creationId xmlns:a16="http://schemas.microsoft.com/office/drawing/2014/main" id="{EBA09701-F779-4FA4-B77A-4D58E1C8DBBA}"/>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p:blipFill>
        <p:spPr>
          <a:xfrm>
            <a:off x="7201812" y="4797296"/>
            <a:ext cx="1296000" cy="1296000"/>
          </a:xfrm>
          <a:prstGeom prst="rect">
            <a:avLst/>
          </a:prstGeom>
          <a:effectLst>
            <a:outerShdw dist="76200" dir="18900000" algn="ctr" rotWithShape="0">
              <a:schemeClr val="tx2"/>
            </a:outerShdw>
          </a:effectLst>
        </p:spPr>
      </p:pic>
      <p:sp>
        <p:nvSpPr>
          <p:cNvPr id="113" name="Textfeld 112">
            <a:extLst>
              <a:ext uri="{FF2B5EF4-FFF2-40B4-BE49-F238E27FC236}">
                <a16:creationId xmlns:a16="http://schemas.microsoft.com/office/drawing/2014/main" id="{20002AEB-1888-43D0-ADAB-B55B765465E5}"/>
              </a:ext>
            </a:extLst>
          </p:cNvPr>
          <p:cNvSpPr txBox="1"/>
          <p:nvPr/>
        </p:nvSpPr>
        <p:spPr>
          <a:xfrm>
            <a:off x="5106674" y="6093296"/>
            <a:ext cx="1978651" cy="400110"/>
          </a:xfrm>
          <a:prstGeom prst="rect">
            <a:avLst/>
          </a:prstGeom>
          <a:noFill/>
        </p:spPr>
        <p:txBody>
          <a:bodyPr wrap="square" rtlCol="0">
            <a:spAutoFit/>
          </a:bodyPr>
          <a:lstStyle/>
          <a:p>
            <a:pPr algn="ctr"/>
            <a:r>
              <a:rPr lang="de-DE" sz="1000" b="1" dirty="0"/>
              <a:t> Passau</a:t>
            </a:r>
          </a:p>
          <a:p>
            <a:pPr algn="ctr"/>
            <a:r>
              <a:rPr lang="de-DE" sz="1000" dirty="0"/>
              <a:t>Andreas Killersreiter</a:t>
            </a:r>
          </a:p>
        </p:txBody>
      </p:sp>
      <p:pic>
        <p:nvPicPr>
          <p:cNvPr id="115" name="Grafik 114" descr="Ein Bild, das Person, Anzug, Mann, weiß enthält.&#10;&#10;Automatisch generierte Beschreibung">
            <a:extLst>
              <a:ext uri="{FF2B5EF4-FFF2-40B4-BE49-F238E27FC236}">
                <a16:creationId xmlns:a16="http://schemas.microsoft.com/office/drawing/2014/main" id="{0040442A-4F85-4EB4-9099-7303090C3D27}"/>
              </a:ext>
            </a:extLst>
          </p:cNvPr>
          <p:cNvPicPr>
            <a:picLocks noChangeAspect="1"/>
          </p:cNvPicPr>
          <p:nvPr/>
        </p:nvPicPr>
        <p:blipFill>
          <a:blip r:embed="rId5" cstate="screen">
            <a:extLst>
              <a:ext uri="{28A0092B-C50C-407E-A947-70E740481C1C}">
                <a14:useLocalDpi xmlns:a14="http://schemas.microsoft.com/office/drawing/2010/main" val="0"/>
              </a:ext>
            </a:extLst>
          </a:blip>
          <a:stretch>
            <a:fillRect/>
          </a:stretch>
        </p:blipFill>
        <p:spPr>
          <a:xfrm>
            <a:off x="5460774" y="4797296"/>
            <a:ext cx="1296000" cy="1296000"/>
          </a:xfrm>
          <a:prstGeom prst="rect">
            <a:avLst/>
          </a:prstGeom>
          <a:effectLst>
            <a:outerShdw dist="76200" dir="18900000" algn="ctr" rotWithShape="0">
              <a:schemeClr val="tx2"/>
            </a:outerShdw>
          </a:effectLst>
        </p:spPr>
      </p:pic>
      <p:sp>
        <p:nvSpPr>
          <p:cNvPr id="10" name="Textfeld 9">
            <a:extLst>
              <a:ext uri="{FF2B5EF4-FFF2-40B4-BE49-F238E27FC236}">
                <a16:creationId xmlns:a16="http://schemas.microsoft.com/office/drawing/2014/main" id="{65E06066-3931-B3A7-20D8-2AB20F9E0BF9}"/>
              </a:ext>
            </a:extLst>
          </p:cNvPr>
          <p:cNvSpPr txBox="1"/>
          <p:nvPr/>
        </p:nvSpPr>
        <p:spPr>
          <a:xfrm>
            <a:off x="3359696" y="6093296"/>
            <a:ext cx="1978651" cy="400110"/>
          </a:xfrm>
          <a:prstGeom prst="rect">
            <a:avLst/>
          </a:prstGeom>
          <a:noFill/>
        </p:spPr>
        <p:txBody>
          <a:bodyPr wrap="square" rtlCol="0">
            <a:spAutoFit/>
          </a:bodyPr>
          <a:lstStyle/>
          <a:p>
            <a:pPr algn="ctr"/>
            <a:r>
              <a:rPr lang="de-DE" sz="1000" b="1" dirty="0"/>
              <a:t>München</a:t>
            </a:r>
          </a:p>
          <a:p>
            <a:pPr algn="ctr"/>
            <a:r>
              <a:rPr lang="de-DE" sz="1000" dirty="0"/>
              <a:t>Simon Binder</a:t>
            </a:r>
          </a:p>
        </p:txBody>
      </p:sp>
      <p:pic>
        <p:nvPicPr>
          <p:cNvPr id="12" name="Grafik 11" descr="Ein Bild, das Mann, Person, Wand, weiß enthält.&#10;&#10;Automatisch generierte Beschreibung">
            <a:extLst>
              <a:ext uri="{FF2B5EF4-FFF2-40B4-BE49-F238E27FC236}">
                <a16:creationId xmlns:a16="http://schemas.microsoft.com/office/drawing/2014/main" id="{6E6ECBE6-B199-1192-D23D-4B6B8D2838A7}"/>
              </a:ext>
            </a:extLst>
          </p:cNvPr>
          <p:cNvPicPr>
            <a:picLocks noChangeAspect="1"/>
          </p:cNvPicPr>
          <p:nvPr/>
        </p:nvPicPr>
        <p:blipFill>
          <a:blip r:embed="rId6" cstate="screen">
            <a:extLst>
              <a:ext uri="{28A0092B-C50C-407E-A947-70E740481C1C}">
                <a14:useLocalDpi xmlns:a14="http://schemas.microsoft.com/office/drawing/2010/main" val="0"/>
              </a:ext>
            </a:extLst>
          </a:blip>
          <a:stretch>
            <a:fillRect/>
          </a:stretch>
        </p:blipFill>
        <p:spPr>
          <a:xfrm>
            <a:off x="3719736" y="4797296"/>
            <a:ext cx="1296366" cy="1296000"/>
          </a:xfrm>
          <a:prstGeom prst="rect">
            <a:avLst/>
          </a:prstGeom>
          <a:effectLst>
            <a:outerShdw dist="76200" dir="18900000" algn="ctr" rotWithShape="0">
              <a:schemeClr val="tx2"/>
            </a:outerShdw>
          </a:effectLst>
        </p:spPr>
      </p:pic>
      <p:pic>
        <p:nvPicPr>
          <p:cNvPr id="17" name="Grafik 16" descr="Ein Bild, das Text, Person, Mann, Wand enthält.&#10;&#10;Automatisch generierte Beschreibung">
            <a:extLst>
              <a:ext uri="{FF2B5EF4-FFF2-40B4-BE49-F238E27FC236}">
                <a16:creationId xmlns:a16="http://schemas.microsoft.com/office/drawing/2014/main" id="{1709FF82-4D25-C987-978D-BC9288253263}"/>
              </a:ext>
            </a:extLst>
          </p:cNvPr>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5447999" y="1167703"/>
            <a:ext cx="1296000" cy="1296000"/>
          </a:xfrm>
          <a:prstGeom prst="roundRect">
            <a:avLst>
              <a:gd name="adj" fmla="val 50000"/>
            </a:avLst>
          </a:prstGeom>
          <a:noFill/>
          <a:ln>
            <a:noFill/>
          </a:ln>
          <a:effectLst>
            <a:outerShdw dist="76200" dir="18900000" algn="tl" rotWithShape="0">
              <a:schemeClr val="accent1"/>
            </a:outerShdw>
          </a:effectLst>
        </p:spPr>
      </p:pic>
      <p:pic>
        <p:nvPicPr>
          <p:cNvPr id="3" name="Grafik 2" descr="Ein Bild, das Text, Person, Mann, Wand enthält.&#10;&#10;Automatisch generierte Beschreibung">
            <a:extLst>
              <a:ext uri="{FF2B5EF4-FFF2-40B4-BE49-F238E27FC236}">
                <a16:creationId xmlns:a16="http://schemas.microsoft.com/office/drawing/2014/main" id="{AA92A257-5779-AABA-63AF-809A4DFAD992}"/>
              </a:ext>
            </a:extLst>
          </p:cNvPr>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7248128" y="2949000"/>
            <a:ext cx="1296000" cy="1296000"/>
          </a:xfrm>
          <a:prstGeom prst="roundRect">
            <a:avLst>
              <a:gd name="adj" fmla="val 50000"/>
            </a:avLst>
          </a:prstGeom>
          <a:solidFill>
            <a:srgbClr val="FFFFFF">
              <a:shade val="85000"/>
            </a:srgbClr>
          </a:solidFill>
          <a:ln>
            <a:noFill/>
          </a:ln>
          <a:effectLst>
            <a:outerShdw dist="76200" dir="18900000" algn="tl" rotWithShape="0">
              <a:srgbClr val="354547"/>
            </a:outerShdw>
          </a:effectLst>
        </p:spPr>
      </p:pic>
    </p:spTree>
    <p:extLst>
      <p:ext uri="{BB962C8B-B14F-4D97-AF65-F5344CB8AC3E}">
        <p14:creationId xmlns:p14="http://schemas.microsoft.com/office/powerpoint/2010/main" val="562686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Kontaktdaten_ZIC">
    <p:spTree>
      <p:nvGrpSpPr>
        <p:cNvPr id="1" name=""/>
        <p:cNvGrpSpPr/>
        <p:nvPr/>
      </p:nvGrpSpPr>
      <p:grpSpPr>
        <a:xfrm>
          <a:off x="0" y="0"/>
          <a:ext cx="0" cy="0"/>
          <a:chOff x="0" y="0"/>
          <a:chExt cx="0" cy="0"/>
        </a:xfrm>
      </p:grpSpPr>
      <p:pic>
        <p:nvPicPr>
          <p:cNvPr id="3" name="Bildplatzhalter 5">
            <a:extLst>
              <a:ext uri="{FF2B5EF4-FFF2-40B4-BE49-F238E27FC236}">
                <a16:creationId xmlns:a16="http://schemas.microsoft.com/office/drawing/2014/main" id="{3750DB1B-E619-B580-5BE6-130261747D15}"/>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l="17217" r="14539"/>
          <a:stretch/>
        </p:blipFill>
        <p:spPr>
          <a:xfrm>
            <a:off x="0" y="2184"/>
            <a:ext cx="4680000" cy="6858000"/>
          </a:xfrm>
          <a:prstGeom prst="rect">
            <a:avLst/>
          </a:prstGeom>
        </p:spPr>
      </p:pic>
      <p:sp>
        <p:nvSpPr>
          <p:cNvPr id="15" name="Textplatzhalter 6">
            <a:extLst>
              <a:ext uri="{FF2B5EF4-FFF2-40B4-BE49-F238E27FC236}">
                <a16:creationId xmlns:a16="http://schemas.microsoft.com/office/drawing/2014/main" id="{3ED9191D-6772-4A1E-9E99-2C293D7C9A77}"/>
              </a:ext>
            </a:extLst>
          </p:cNvPr>
          <p:cNvSpPr>
            <a:spLocks noGrp="1"/>
          </p:cNvSpPr>
          <p:nvPr>
            <p:ph type="body" sz="quarter" idx="14" hasCustomPrompt="1"/>
          </p:nvPr>
        </p:nvSpPr>
        <p:spPr>
          <a:xfrm>
            <a:off x="5040000" y="3699773"/>
            <a:ext cx="6759311" cy="2177499"/>
          </a:xfrm>
        </p:spPr>
        <p:txBody>
          <a:bodyPr>
            <a:noAutofit/>
          </a:bodyPr>
          <a:lstStyle>
            <a:lvl1pPr marL="0" indent="0">
              <a:buNone/>
              <a:defRPr sz="1800"/>
            </a:lvl1pPr>
          </a:lstStyle>
          <a:p>
            <a:r>
              <a:rPr lang="de-DE" b="1" dirty="0" err="1"/>
              <a:t>Burnickl</a:t>
            </a:r>
            <a:r>
              <a:rPr lang="de-DE" b="1" dirty="0"/>
              <a:t> Ingenieur GmbH</a:t>
            </a:r>
            <a:br>
              <a:rPr lang="de-DE" dirty="0"/>
            </a:br>
            <a:r>
              <a:rPr lang="de-DE" dirty="0"/>
              <a:t>Untere Gasse 51</a:t>
            </a:r>
            <a:br>
              <a:rPr lang="de-DE" dirty="0"/>
            </a:br>
            <a:r>
              <a:rPr lang="de-DE" dirty="0"/>
              <a:t>92355 Velburg</a:t>
            </a:r>
          </a:p>
          <a:p>
            <a:pPr>
              <a:lnSpc>
                <a:spcPct val="150000"/>
              </a:lnSpc>
              <a:tabLst>
                <a:tab pos="806450" algn="l"/>
              </a:tabLst>
            </a:pPr>
            <a:r>
              <a:rPr lang="de-DE" dirty="0">
                <a:solidFill>
                  <a:schemeClr val="accent1"/>
                </a:solidFill>
              </a:rPr>
              <a:t>Tel.:</a:t>
            </a:r>
            <a:r>
              <a:rPr lang="de-DE" dirty="0"/>
              <a:t>	+49 9182 939915-0</a:t>
            </a:r>
            <a:br>
              <a:rPr lang="de-DE" dirty="0"/>
            </a:br>
            <a:r>
              <a:rPr lang="de-DE" dirty="0">
                <a:solidFill>
                  <a:schemeClr val="accent1"/>
                </a:solidFill>
              </a:rPr>
              <a:t>E-Mail:</a:t>
            </a:r>
            <a:r>
              <a:rPr lang="de-DE" dirty="0"/>
              <a:t>	velburg@burnickl.com</a:t>
            </a:r>
            <a:br>
              <a:rPr lang="de-DE" dirty="0"/>
            </a:br>
            <a:r>
              <a:rPr lang="de-DE" dirty="0">
                <a:solidFill>
                  <a:schemeClr val="accent1"/>
                </a:solidFill>
              </a:rPr>
              <a:t>Web:</a:t>
            </a:r>
            <a:r>
              <a:rPr lang="de-DE" dirty="0"/>
              <a:t>	www.burnickl.com</a:t>
            </a:r>
          </a:p>
        </p:txBody>
      </p:sp>
      <p:sp>
        <p:nvSpPr>
          <p:cNvPr id="4" name="Datumsplatzhalter 3">
            <a:extLst>
              <a:ext uri="{FF2B5EF4-FFF2-40B4-BE49-F238E27FC236}">
                <a16:creationId xmlns:a16="http://schemas.microsoft.com/office/drawing/2014/main" id="{53B3E4BB-BE49-487C-88F2-6043B2523FB0}"/>
              </a:ext>
            </a:extLst>
          </p:cNvPr>
          <p:cNvSpPr>
            <a:spLocks noGrp="1"/>
          </p:cNvSpPr>
          <p:nvPr>
            <p:ph type="dt" sz="half" idx="10"/>
          </p:nvPr>
        </p:nvSpPr>
        <p:spPr/>
        <p:txBody>
          <a:bodyPr/>
          <a:lstStyle/>
          <a:p>
            <a:fld id="{970B81FC-C659-4318-B47C-1C34A2A0B858}" type="datetime1">
              <a:rPr lang="de-DE" smtClean="0"/>
              <a:t>15.07.23</a:t>
            </a:fld>
            <a:endParaRPr lang="de-DE"/>
          </a:p>
        </p:txBody>
      </p:sp>
      <p:sp>
        <p:nvSpPr>
          <p:cNvPr id="5" name="Fußzeilenplatzhalter 4">
            <a:extLst>
              <a:ext uri="{FF2B5EF4-FFF2-40B4-BE49-F238E27FC236}">
                <a16:creationId xmlns:a16="http://schemas.microsoft.com/office/drawing/2014/main" id="{08F98481-33B1-4BA8-851D-A6F1758A44E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DC6E6D3-393F-4646-9434-5299099B0255}"/>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2" name="Titel 1">
            <a:extLst>
              <a:ext uri="{FF2B5EF4-FFF2-40B4-BE49-F238E27FC236}">
                <a16:creationId xmlns:a16="http://schemas.microsoft.com/office/drawing/2014/main" id="{953E5D3E-CA33-4239-A436-4684BC9C8CC8}"/>
              </a:ext>
            </a:extLst>
          </p:cNvPr>
          <p:cNvSpPr>
            <a:spLocks noGrp="1"/>
          </p:cNvSpPr>
          <p:nvPr>
            <p:ph type="ctrTitle" hasCustomPrompt="1"/>
          </p:nvPr>
        </p:nvSpPr>
        <p:spPr>
          <a:xfrm>
            <a:off x="5040000" y="1122363"/>
            <a:ext cx="6765540" cy="2387600"/>
          </a:xfrm>
        </p:spPr>
        <p:txBody>
          <a:bodyPr anchor="b">
            <a:normAutofit/>
          </a:bodyPr>
          <a:lstStyle>
            <a:lvl1pPr algn="l">
              <a:defRPr sz="4000"/>
            </a:lvl1pPr>
          </a:lstStyle>
          <a:p>
            <a:r>
              <a:rPr lang="de-DE" dirty="0"/>
              <a:t>Dankestext</a:t>
            </a:r>
          </a:p>
        </p:txBody>
      </p:sp>
      <p:pic>
        <p:nvPicPr>
          <p:cNvPr id="11" name="Grafik 10">
            <a:extLst>
              <a:ext uri="{FF2B5EF4-FFF2-40B4-BE49-F238E27FC236}">
                <a16:creationId xmlns:a16="http://schemas.microsoft.com/office/drawing/2014/main" id="{D340CF1B-9D51-4016-8665-BD69B7FEA59A}"/>
              </a:ext>
            </a:extLst>
          </p:cNvPr>
          <p:cNvPicPr>
            <a:picLocks noChangeAspect="1"/>
          </p:cNvPicPr>
          <p:nvPr userDrawn="1"/>
        </p:nvPicPr>
        <p:blipFill rotWithShape="1">
          <a:blip r:embed="rId3" cstate="screen">
            <a:alphaModFix amt="20000"/>
            <a:extLst>
              <a:ext uri="{28A0092B-C50C-407E-A947-70E740481C1C}">
                <a14:useLocalDpi xmlns:a14="http://schemas.microsoft.com/office/drawing/2010/main" val="0"/>
              </a:ext>
            </a:extLst>
          </a:blip>
          <a:srcRect/>
          <a:stretch/>
        </p:blipFill>
        <p:spPr>
          <a:xfrm rot="16200000">
            <a:off x="-2943441" y="3009902"/>
            <a:ext cx="6725084" cy="838198"/>
          </a:xfrm>
          <a:prstGeom prst="rect">
            <a:avLst/>
          </a:prstGeom>
        </p:spPr>
      </p:pic>
      <p:pic>
        <p:nvPicPr>
          <p:cNvPr id="16" name="Grafik 15">
            <a:hlinkClick r:id="rId4"/>
            <a:extLst>
              <a:ext uri="{FF2B5EF4-FFF2-40B4-BE49-F238E27FC236}">
                <a16:creationId xmlns:a16="http://schemas.microsoft.com/office/drawing/2014/main" id="{F5B52D69-08A9-495A-A8D0-E46E82793DAA}"/>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10285454" y="6056451"/>
            <a:ext cx="288000" cy="288000"/>
          </a:xfrm>
          <a:prstGeom prst="rect">
            <a:avLst/>
          </a:prstGeom>
        </p:spPr>
      </p:pic>
      <p:pic>
        <p:nvPicPr>
          <p:cNvPr id="18" name="Grafik 17">
            <a:hlinkClick r:id="rId6"/>
            <a:extLst>
              <a:ext uri="{FF2B5EF4-FFF2-40B4-BE49-F238E27FC236}">
                <a16:creationId xmlns:a16="http://schemas.microsoft.com/office/drawing/2014/main" id="{F603A80E-1E75-40E6-8112-D935308DD9F3}"/>
              </a:ext>
            </a:extLst>
          </p:cNvPr>
          <p:cNvPicPr>
            <a:picLocks noChangeAspect="1"/>
          </p:cNvPicPr>
          <p:nvPr userDrawn="1"/>
        </p:nvPicPr>
        <p:blipFill>
          <a:blip r:embed="rId7" cstate="screen">
            <a:extLst>
              <a:ext uri="{28A0092B-C50C-407E-A947-70E740481C1C}">
                <a14:useLocalDpi xmlns:a14="http://schemas.microsoft.com/office/drawing/2010/main" val="0"/>
              </a:ext>
            </a:extLst>
          </a:blip>
          <a:stretch>
            <a:fillRect/>
          </a:stretch>
        </p:blipFill>
        <p:spPr>
          <a:xfrm>
            <a:off x="10648099" y="6056451"/>
            <a:ext cx="288000" cy="288000"/>
          </a:xfrm>
          <a:prstGeom prst="rect">
            <a:avLst/>
          </a:prstGeom>
        </p:spPr>
      </p:pic>
      <p:pic>
        <p:nvPicPr>
          <p:cNvPr id="20" name="Grafik 19">
            <a:hlinkClick r:id="rId8"/>
            <a:extLst>
              <a:ext uri="{FF2B5EF4-FFF2-40B4-BE49-F238E27FC236}">
                <a16:creationId xmlns:a16="http://schemas.microsoft.com/office/drawing/2014/main" id="{841F0078-FE91-4CC6-8C77-E9BB729F2FEB}"/>
              </a:ext>
            </a:extLst>
          </p:cNvPr>
          <p:cNvPicPr>
            <a:picLocks noChangeAspect="1"/>
          </p:cNvPicPr>
          <p:nvPr userDrawn="1"/>
        </p:nvPicPr>
        <p:blipFill rotWithShape="1">
          <a:blip r:embed="rId9" cstate="screen">
            <a:extLst>
              <a:ext uri="{28A0092B-C50C-407E-A947-70E740481C1C}">
                <a14:useLocalDpi xmlns:a14="http://schemas.microsoft.com/office/drawing/2010/main" val="0"/>
              </a:ext>
            </a:extLst>
          </a:blip>
          <a:srcRect r="14960"/>
          <a:stretch/>
        </p:blipFill>
        <p:spPr>
          <a:xfrm>
            <a:off x="11010744" y="6056451"/>
            <a:ext cx="288000" cy="288000"/>
          </a:xfrm>
          <a:prstGeom prst="rect">
            <a:avLst/>
          </a:prstGeom>
        </p:spPr>
      </p:pic>
      <p:pic>
        <p:nvPicPr>
          <p:cNvPr id="22" name="Grafik 21">
            <a:hlinkClick r:id="rId10"/>
            <a:extLst>
              <a:ext uri="{FF2B5EF4-FFF2-40B4-BE49-F238E27FC236}">
                <a16:creationId xmlns:a16="http://schemas.microsoft.com/office/drawing/2014/main" id="{3CCE958A-673E-438A-832B-0957D5C54BEE}"/>
              </a:ext>
            </a:extLst>
          </p:cNvPr>
          <p:cNvPicPr>
            <a:picLocks noChangeAspect="1"/>
          </p:cNvPicPr>
          <p:nvPr userDrawn="1"/>
        </p:nvPicPr>
        <p:blipFill>
          <a:blip r:embed="rId11" cstate="screen">
            <a:extLst>
              <a:ext uri="{28A0092B-C50C-407E-A947-70E740481C1C}">
                <a14:useLocalDpi xmlns:a14="http://schemas.microsoft.com/office/drawing/2010/main" val="0"/>
              </a:ext>
            </a:extLst>
          </a:blip>
          <a:stretch>
            <a:fillRect/>
          </a:stretch>
        </p:blipFill>
        <p:spPr>
          <a:xfrm>
            <a:off x="11373390" y="6056451"/>
            <a:ext cx="288000" cy="288000"/>
          </a:xfrm>
          <a:prstGeom prst="rect">
            <a:avLst/>
          </a:prstGeom>
        </p:spPr>
      </p:pic>
      <p:sp>
        <p:nvSpPr>
          <p:cNvPr id="25" name="Inhaltsplatzhalter 5">
            <a:extLst>
              <a:ext uri="{FF2B5EF4-FFF2-40B4-BE49-F238E27FC236}">
                <a16:creationId xmlns:a16="http://schemas.microsoft.com/office/drawing/2014/main" id="{1C9FE6FD-D764-4DC5-B0D4-589E44B875BC}"/>
              </a:ext>
            </a:extLst>
          </p:cNvPr>
          <p:cNvSpPr txBox="1">
            <a:spLocks/>
          </p:cNvSpPr>
          <p:nvPr userDrawn="1"/>
        </p:nvSpPr>
        <p:spPr>
          <a:xfrm>
            <a:off x="10212044" y="5828638"/>
            <a:ext cx="1443117" cy="227813"/>
          </a:xfrm>
          <a:prstGeom prst="rect">
            <a:avLst/>
          </a:prstGeom>
        </p:spPr>
        <p:txBody>
          <a:bodyPr vert="horz" lIns="91440" tIns="45720" rIns="91440" bIns="45720" rtlCol="0" anchor="t">
            <a:normAutofit fontScale="92500" lnSpcReduction="20000"/>
          </a:bodyPr>
          <a:lstStyle>
            <a:lvl1pPr marL="228600" indent="-228600" algn="l" defTabSz="914400" rtl="0" eaLnBrk="1" latinLnBrk="0" hangingPunct="1">
              <a:lnSpc>
                <a:spcPct val="90000"/>
              </a:lnSpc>
              <a:spcBef>
                <a:spcPts val="1000"/>
              </a:spcBef>
              <a:buClr>
                <a:schemeClr val="bg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1200" b="0" dirty="0"/>
              <a:t>Finden Sie uns auf: </a:t>
            </a:r>
          </a:p>
        </p:txBody>
      </p:sp>
    </p:spTree>
    <p:extLst>
      <p:ext uri="{BB962C8B-B14F-4D97-AF65-F5344CB8AC3E}">
        <p14:creationId xmlns:p14="http://schemas.microsoft.com/office/powerpoint/2010/main" val="1499181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0:70">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411AAC-E7B0-49CA-ADD3-14210C1B8571}"/>
              </a:ext>
            </a:extLst>
          </p:cNvPr>
          <p:cNvSpPr>
            <a:spLocks noGrp="1"/>
          </p:cNvSpPr>
          <p:nvPr>
            <p:ph type="title" hasCustomPrompt="1"/>
          </p:nvPr>
        </p:nvSpPr>
        <p:spPr>
          <a:xfrm>
            <a:off x="1111250" y="3176"/>
            <a:ext cx="8870950" cy="962024"/>
          </a:xfrm>
        </p:spPr>
        <p:txBody>
          <a:bodyPr/>
          <a:lstStyle>
            <a:lvl1pPr>
              <a:defRPr/>
            </a:lvl1pPr>
          </a:lstStyle>
          <a:p>
            <a:r>
              <a:rPr lang="de-DE" dirty="0"/>
              <a:t>Titel</a:t>
            </a:r>
          </a:p>
        </p:txBody>
      </p:sp>
      <p:sp>
        <p:nvSpPr>
          <p:cNvPr id="3" name="Inhaltsplatzhalter 2">
            <a:extLst>
              <a:ext uri="{FF2B5EF4-FFF2-40B4-BE49-F238E27FC236}">
                <a16:creationId xmlns:a16="http://schemas.microsoft.com/office/drawing/2014/main" id="{4A12AED7-10A3-4A8C-951A-1A3BDD66E741}"/>
              </a:ext>
            </a:extLst>
          </p:cNvPr>
          <p:cNvSpPr>
            <a:spLocks noGrp="1"/>
          </p:cNvSpPr>
          <p:nvPr>
            <p:ph sz="half" idx="1" hasCustomPrompt="1"/>
          </p:nvPr>
        </p:nvSpPr>
        <p:spPr>
          <a:xfrm>
            <a:off x="1111250" y="1225549"/>
            <a:ext cx="3197225" cy="4951414"/>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1</a:t>
            </a:r>
          </a:p>
        </p:txBody>
      </p:sp>
      <p:sp>
        <p:nvSpPr>
          <p:cNvPr id="4" name="Inhaltsplatzhalter 3">
            <a:extLst>
              <a:ext uri="{FF2B5EF4-FFF2-40B4-BE49-F238E27FC236}">
                <a16:creationId xmlns:a16="http://schemas.microsoft.com/office/drawing/2014/main" id="{0E49BB53-3988-44B8-A35C-B83F3E675D9A}"/>
              </a:ext>
            </a:extLst>
          </p:cNvPr>
          <p:cNvSpPr>
            <a:spLocks noGrp="1"/>
          </p:cNvSpPr>
          <p:nvPr>
            <p:ph sz="half" idx="2" hasCustomPrompt="1"/>
          </p:nvPr>
        </p:nvSpPr>
        <p:spPr>
          <a:xfrm>
            <a:off x="4718434" y="1225549"/>
            <a:ext cx="6942957" cy="4951414"/>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2</a:t>
            </a:r>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10A5206A-AFE8-4218-8A25-3EA16A8622BD}"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cxnSp>
        <p:nvCxnSpPr>
          <p:cNvPr id="9" name="Gerader Verbinder 8">
            <a:extLst>
              <a:ext uri="{FF2B5EF4-FFF2-40B4-BE49-F238E27FC236}">
                <a16:creationId xmlns:a16="http://schemas.microsoft.com/office/drawing/2014/main" id="{1DF0E5C4-E93C-4A6D-B275-4338F725F18C}"/>
              </a:ext>
            </a:extLst>
          </p:cNvPr>
          <p:cNvCxnSpPr>
            <a:cxnSpLocks/>
          </p:cNvCxnSpPr>
          <p:nvPr userDrawn="1"/>
        </p:nvCxnSpPr>
        <p:spPr>
          <a:xfrm>
            <a:off x="1111250" y="965200"/>
            <a:ext cx="540000" cy="0"/>
          </a:xfrm>
          <a:prstGeom prst="line">
            <a:avLst/>
          </a:prstGeom>
          <a:ln w="571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26714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1E254BB-E47A-B487-B955-3B57B3D99A0B}"/>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3FCBA622-EB82-A4A2-2352-C20CE4BCE7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08A2F625-4707-6600-8C6A-E98FE56920D1}"/>
              </a:ext>
            </a:extLst>
          </p:cNvPr>
          <p:cNvSpPr>
            <a:spLocks noGrp="1"/>
          </p:cNvSpPr>
          <p:nvPr>
            <p:ph type="dt" sz="half" idx="10"/>
          </p:nvPr>
        </p:nvSpPr>
        <p:spPr/>
        <p:txBody>
          <a:bodyPr/>
          <a:lstStyle/>
          <a:p>
            <a:fld id="{1322557D-7ED4-4F8C-8784-2047B0186DCF}" type="datetimeFigureOut">
              <a:rPr lang="de-DE" smtClean="0"/>
              <a:t>15.07.23</a:t>
            </a:fld>
            <a:endParaRPr lang="de-DE"/>
          </a:p>
        </p:txBody>
      </p:sp>
      <p:sp>
        <p:nvSpPr>
          <p:cNvPr id="5" name="Fußzeilenplatzhalter 4">
            <a:extLst>
              <a:ext uri="{FF2B5EF4-FFF2-40B4-BE49-F238E27FC236}">
                <a16:creationId xmlns:a16="http://schemas.microsoft.com/office/drawing/2014/main" id="{CE553212-804C-F455-8CD2-05316F528867}"/>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9102287F-4D56-A762-C69E-E25ABD944E8C}"/>
              </a:ext>
            </a:extLst>
          </p:cNvPr>
          <p:cNvSpPr>
            <a:spLocks noGrp="1"/>
          </p:cNvSpPr>
          <p:nvPr>
            <p:ph type="sldNum" sz="quarter" idx="12"/>
          </p:nvPr>
        </p:nvSpPr>
        <p:spPr/>
        <p:txBody>
          <a:bodyPr/>
          <a:lstStyle/>
          <a:p>
            <a:fld id="{EBC2CC14-53BD-4994-B043-6C627C6B7051}" type="slidenum">
              <a:rPr lang="de-DE" smtClean="0"/>
              <a:t>‹Nr.›</a:t>
            </a:fld>
            <a:endParaRPr lang="de-DE"/>
          </a:p>
        </p:txBody>
      </p:sp>
    </p:spTree>
    <p:extLst>
      <p:ext uri="{BB962C8B-B14F-4D97-AF65-F5344CB8AC3E}">
        <p14:creationId xmlns:p14="http://schemas.microsoft.com/office/powerpoint/2010/main" val="11913936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1C3F4C-662C-329A-5D5E-607980F6FB13}"/>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F529482E-74DE-4ACA-5528-5B01135A5BC0}"/>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A3EAD5E-5E8D-80D1-9457-809CD769D628}"/>
              </a:ext>
            </a:extLst>
          </p:cNvPr>
          <p:cNvSpPr>
            <a:spLocks noGrp="1"/>
          </p:cNvSpPr>
          <p:nvPr>
            <p:ph type="dt" sz="half" idx="10"/>
          </p:nvPr>
        </p:nvSpPr>
        <p:spPr/>
        <p:txBody>
          <a:bodyPr/>
          <a:lstStyle/>
          <a:p>
            <a:fld id="{1322557D-7ED4-4F8C-8784-2047B0186DCF}" type="datetimeFigureOut">
              <a:rPr lang="de-DE" smtClean="0"/>
              <a:t>15.07.23</a:t>
            </a:fld>
            <a:endParaRPr lang="de-DE"/>
          </a:p>
        </p:txBody>
      </p:sp>
      <p:sp>
        <p:nvSpPr>
          <p:cNvPr id="5" name="Fußzeilenplatzhalter 4">
            <a:extLst>
              <a:ext uri="{FF2B5EF4-FFF2-40B4-BE49-F238E27FC236}">
                <a16:creationId xmlns:a16="http://schemas.microsoft.com/office/drawing/2014/main" id="{7758B92F-3749-8465-3BED-5515E3CED523}"/>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6932C1A-FCDF-F5D7-FA8E-1D03043BCF2F}"/>
              </a:ext>
            </a:extLst>
          </p:cNvPr>
          <p:cNvSpPr>
            <a:spLocks noGrp="1"/>
          </p:cNvSpPr>
          <p:nvPr>
            <p:ph type="sldNum" sz="quarter" idx="12"/>
          </p:nvPr>
        </p:nvSpPr>
        <p:spPr/>
        <p:txBody>
          <a:bodyPr/>
          <a:lstStyle/>
          <a:p>
            <a:fld id="{EBC2CC14-53BD-4994-B043-6C627C6B7051}" type="slidenum">
              <a:rPr lang="de-DE" smtClean="0"/>
              <a:t>‹Nr.›</a:t>
            </a:fld>
            <a:endParaRPr lang="de-DE"/>
          </a:p>
        </p:txBody>
      </p:sp>
    </p:spTree>
    <p:extLst>
      <p:ext uri="{BB962C8B-B14F-4D97-AF65-F5344CB8AC3E}">
        <p14:creationId xmlns:p14="http://schemas.microsoft.com/office/powerpoint/2010/main" val="25976001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769E46-9092-3881-554E-D37050114CB9}"/>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6710B777-67C3-CC9C-CF01-76ECEDBC1D7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ABC53D3C-22BF-F52C-331E-62B9F63C82C8}"/>
              </a:ext>
            </a:extLst>
          </p:cNvPr>
          <p:cNvSpPr>
            <a:spLocks noGrp="1"/>
          </p:cNvSpPr>
          <p:nvPr>
            <p:ph type="dt" sz="half" idx="10"/>
          </p:nvPr>
        </p:nvSpPr>
        <p:spPr/>
        <p:txBody>
          <a:bodyPr/>
          <a:lstStyle/>
          <a:p>
            <a:fld id="{1322557D-7ED4-4F8C-8784-2047B0186DCF}" type="datetimeFigureOut">
              <a:rPr lang="de-DE" smtClean="0"/>
              <a:t>15.07.23</a:t>
            </a:fld>
            <a:endParaRPr lang="de-DE"/>
          </a:p>
        </p:txBody>
      </p:sp>
      <p:sp>
        <p:nvSpPr>
          <p:cNvPr id="5" name="Fußzeilenplatzhalter 4">
            <a:extLst>
              <a:ext uri="{FF2B5EF4-FFF2-40B4-BE49-F238E27FC236}">
                <a16:creationId xmlns:a16="http://schemas.microsoft.com/office/drawing/2014/main" id="{060B9617-4D30-2873-41AC-678E8C6B3342}"/>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6A0A5A9-964F-A3D0-62B6-6BF59D3F3F65}"/>
              </a:ext>
            </a:extLst>
          </p:cNvPr>
          <p:cNvSpPr>
            <a:spLocks noGrp="1"/>
          </p:cNvSpPr>
          <p:nvPr>
            <p:ph type="sldNum" sz="quarter" idx="12"/>
          </p:nvPr>
        </p:nvSpPr>
        <p:spPr/>
        <p:txBody>
          <a:bodyPr/>
          <a:lstStyle/>
          <a:p>
            <a:fld id="{EBC2CC14-53BD-4994-B043-6C627C6B7051}" type="slidenum">
              <a:rPr lang="de-DE" smtClean="0"/>
              <a:t>‹Nr.›</a:t>
            </a:fld>
            <a:endParaRPr lang="de-DE"/>
          </a:p>
        </p:txBody>
      </p:sp>
    </p:spTree>
    <p:extLst>
      <p:ext uri="{BB962C8B-B14F-4D97-AF65-F5344CB8AC3E}">
        <p14:creationId xmlns:p14="http://schemas.microsoft.com/office/powerpoint/2010/main" val="19255513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C81CAC-F5AA-F771-54C1-CE5A59A96AEA}"/>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95B6EA4D-803B-B966-7A7D-B69357EC4BCB}"/>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6175BC80-8577-1544-E05B-E457F92D0D8F}"/>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19EB7E15-1CC4-F2F4-426A-E03D2AA7E5FF}"/>
              </a:ext>
            </a:extLst>
          </p:cNvPr>
          <p:cNvSpPr>
            <a:spLocks noGrp="1"/>
          </p:cNvSpPr>
          <p:nvPr>
            <p:ph type="dt" sz="half" idx="10"/>
          </p:nvPr>
        </p:nvSpPr>
        <p:spPr/>
        <p:txBody>
          <a:bodyPr/>
          <a:lstStyle/>
          <a:p>
            <a:fld id="{1322557D-7ED4-4F8C-8784-2047B0186DCF}" type="datetimeFigureOut">
              <a:rPr lang="de-DE" smtClean="0"/>
              <a:t>15.07.23</a:t>
            </a:fld>
            <a:endParaRPr lang="de-DE"/>
          </a:p>
        </p:txBody>
      </p:sp>
      <p:sp>
        <p:nvSpPr>
          <p:cNvPr id="6" name="Fußzeilenplatzhalter 5">
            <a:extLst>
              <a:ext uri="{FF2B5EF4-FFF2-40B4-BE49-F238E27FC236}">
                <a16:creationId xmlns:a16="http://schemas.microsoft.com/office/drawing/2014/main" id="{45AB2168-A782-166E-3739-9EB82E36DE4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77A412FA-D5C5-8E9E-6004-96026A138AFC}"/>
              </a:ext>
            </a:extLst>
          </p:cNvPr>
          <p:cNvSpPr>
            <a:spLocks noGrp="1"/>
          </p:cNvSpPr>
          <p:nvPr>
            <p:ph type="sldNum" sz="quarter" idx="12"/>
          </p:nvPr>
        </p:nvSpPr>
        <p:spPr/>
        <p:txBody>
          <a:bodyPr/>
          <a:lstStyle/>
          <a:p>
            <a:fld id="{EBC2CC14-53BD-4994-B043-6C627C6B7051}" type="slidenum">
              <a:rPr lang="de-DE" smtClean="0"/>
              <a:t>‹Nr.›</a:t>
            </a:fld>
            <a:endParaRPr lang="de-DE"/>
          </a:p>
        </p:txBody>
      </p:sp>
    </p:spTree>
    <p:extLst>
      <p:ext uri="{BB962C8B-B14F-4D97-AF65-F5344CB8AC3E}">
        <p14:creationId xmlns:p14="http://schemas.microsoft.com/office/powerpoint/2010/main" val="28949177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12E895-060B-7B2B-1AC5-95F5A6AA86BA}"/>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E787BDB4-9B8D-88DB-6E23-73E4F926BFF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015B6026-CC7A-C701-8D20-5B828B61B9D8}"/>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681F40CB-E878-57A8-9D48-64767CBCAE1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FA67907E-B8EF-72B3-83CE-D6CED9D3D58B}"/>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569139C0-2887-462F-6109-FD9D253C4788}"/>
              </a:ext>
            </a:extLst>
          </p:cNvPr>
          <p:cNvSpPr>
            <a:spLocks noGrp="1"/>
          </p:cNvSpPr>
          <p:nvPr>
            <p:ph type="dt" sz="half" idx="10"/>
          </p:nvPr>
        </p:nvSpPr>
        <p:spPr/>
        <p:txBody>
          <a:bodyPr/>
          <a:lstStyle/>
          <a:p>
            <a:fld id="{1322557D-7ED4-4F8C-8784-2047B0186DCF}" type="datetimeFigureOut">
              <a:rPr lang="de-DE" smtClean="0"/>
              <a:t>15.07.23</a:t>
            </a:fld>
            <a:endParaRPr lang="de-DE"/>
          </a:p>
        </p:txBody>
      </p:sp>
      <p:sp>
        <p:nvSpPr>
          <p:cNvPr id="8" name="Fußzeilenplatzhalter 7">
            <a:extLst>
              <a:ext uri="{FF2B5EF4-FFF2-40B4-BE49-F238E27FC236}">
                <a16:creationId xmlns:a16="http://schemas.microsoft.com/office/drawing/2014/main" id="{ADAB12ED-7A3B-2A72-F26E-C36A53B1ABCD}"/>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ADDDA1BB-1340-ADCE-6569-50049662C811}"/>
              </a:ext>
            </a:extLst>
          </p:cNvPr>
          <p:cNvSpPr>
            <a:spLocks noGrp="1"/>
          </p:cNvSpPr>
          <p:nvPr>
            <p:ph type="sldNum" sz="quarter" idx="12"/>
          </p:nvPr>
        </p:nvSpPr>
        <p:spPr/>
        <p:txBody>
          <a:bodyPr/>
          <a:lstStyle/>
          <a:p>
            <a:fld id="{EBC2CC14-53BD-4994-B043-6C627C6B7051}" type="slidenum">
              <a:rPr lang="de-DE" smtClean="0"/>
              <a:t>‹Nr.›</a:t>
            </a:fld>
            <a:endParaRPr lang="de-DE"/>
          </a:p>
        </p:txBody>
      </p:sp>
    </p:spTree>
    <p:extLst>
      <p:ext uri="{BB962C8B-B14F-4D97-AF65-F5344CB8AC3E}">
        <p14:creationId xmlns:p14="http://schemas.microsoft.com/office/powerpoint/2010/main" val="79034890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131540-9C3E-70BA-EC65-60E4AD55A1E3}"/>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FC6482FA-B5A9-B5F6-2678-83FB67155993}"/>
              </a:ext>
            </a:extLst>
          </p:cNvPr>
          <p:cNvSpPr>
            <a:spLocks noGrp="1"/>
          </p:cNvSpPr>
          <p:nvPr>
            <p:ph type="dt" sz="half" idx="10"/>
          </p:nvPr>
        </p:nvSpPr>
        <p:spPr/>
        <p:txBody>
          <a:bodyPr/>
          <a:lstStyle/>
          <a:p>
            <a:fld id="{1322557D-7ED4-4F8C-8784-2047B0186DCF}" type="datetimeFigureOut">
              <a:rPr lang="de-DE" smtClean="0"/>
              <a:t>15.07.23</a:t>
            </a:fld>
            <a:endParaRPr lang="de-DE"/>
          </a:p>
        </p:txBody>
      </p:sp>
      <p:sp>
        <p:nvSpPr>
          <p:cNvPr id="4" name="Fußzeilenplatzhalter 3">
            <a:extLst>
              <a:ext uri="{FF2B5EF4-FFF2-40B4-BE49-F238E27FC236}">
                <a16:creationId xmlns:a16="http://schemas.microsoft.com/office/drawing/2014/main" id="{EB83CFF8-3238-7E3E-99A9-7813284E63C1}"/>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63A7F7B5-BA2C-8516-11AE-5498304EF6C8}"/>
              </a:ext>
            </a:extLst>
          </p:cNvPr>
          <p:cNvSpPr>
            <a:spLocks noGrp="1"/>
          </p:cNvSpPr>
          <p:nvPr>
            <p:ph type="sldNum" sz="quarter" idx="12"/>
          </p:nvPr>
        </p:nvSpPr>
        <p:spPr/>
        <p:txBody>
          <a:bodyPr/>
          <a:lstStyle/>
          <a:p>
            <a:fld id="{EBC2CC14-53BD-4994-B043-6C627C6B7051}" type="slidenum">
              <a:rPr lang="de-DE" smtClean="0"/>
              <a:t>‹Nr.›</a:t>
            </a:fld>
            <a:endParaRPr lang="de-DE"/>
          </a:p>
        </p:txBody>
      </p:sp>
    </p:spTree>
    <p:extLst>
      <p:ext uri="{BB962C8B-B14F-4D97-AF65-F5344CB8AC3E}">
        <p14:creationId xmlns:p14="http://schemas.microsoft.com/office/powerpoint/2010/main" val="181243858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69596B3E-07CF-5541-FEE5-DF1B1E86F122}"/>
              </a:ext>
            </a:extLst>
          </p:cNvPr>
          <p:cNvSpPr>
            <a:spLocks noGrp="1"/>
          </p:cNvSpPr>
          <p:nvPr>
            <p:ph type="dt" sz="half" idx="10"/>
          </p:nvPr>
        </p:nvSpPr>
        <p:spPr/>
        <p:txBody>
          <a:bodyPr/>
          <a:lstStyle/>
          <a:p>
            <a:fld id="{1322557D-7ED4-4F8C-8784-2047B0186DCF}" type="datetimeFigureOut">
              <a:rPr lang="de-DE" smtClean="0"/>
              <a:t>15.07.23</a:t>
            </a:fld>
            <a:endParaRPr lang="de-DE"/>
          </a:p>
        </p:txBody>
      </p:sp>
      <p:sp>
        <p:nvSpPr>
          <p:cNvPr id="3" name="Fußzeilenplatzhalter 2">
            <a:extLst>
              <a:ext uri="{FF2B5EF4-FFF2-40B4-BE49-F238E27FC236}">
                <a16:creationId xmlns:a16="http://schemas.microsoft.com/office/drawing/2014/main" id="{8A6D3E71-53F5-6AC7-BF6C-411F83E2636A}"/>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87490E89-68CE-DCC9-74F5-FFACF0B83498}"/>
              </a:ext>
            </a:extLst>
          </p:cNvPr>
          <p:cNvSpPr>
            <a:spLocks noGrp="1"/>
          </p:cNvSpPr>
          <p:nvPr>
            <p:ph type="sldNum" sz="quarter" idx="12"/>
          </p:nvPr>
        </p:nvSpPr>
        <p:spPr/>
        <p:txBody>
          <a:bodyPr/>
          <a:lstStyle/>
          <a:p>
            <a:fld id="{EBC2CC14-53BD-4994-B043-6C627C6B7051}" type="slidenum">
              <a:rPr lang="de-DE" smtClean="0"/>
              <a:t>‹Nr.›</a:t>
            </a:fld>
            <a:endParaRPr lang="de-DE"/>
          </a:p>
        </p:txBody>
      </p:sp>
    </p:spTree>
    <p:extLst>
      <p:ext uri="{BB962C8B-B14F-4D97-AF65-F5344CB8AC3E}">
        <p14:creationId xmlns:p14="http://schemas.microsoft.com/office/powerpoint/2010/main" val="211436407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78B25F5-5F35-77C3-F92C-AB6FD0A0D13B}"/>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E14FB18B-ABF0-46EF-0607-88CD62C14C9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9AC303C7-9E73-C9A5-2C0B-9F96FF535F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5515A385-E495-7746-800C-7AB934166158}"/>
              </a:ext>
            </a:extLst>
          </p:cNvPr>
          <p:cNvSpPr>
            <a:spLocks noGrp="1"/>
          </p:cNvSpPr>
          <p:nvPr>
            <p:ph type="dt" sz="half" idx="10"/>
          </p:nvPr>
        </p:nvSpPr>
        <p:spPr/>
        <p:txBody>
          <a:bodyPr/>
          <a:lstStyle/>
          <a:p>
            <a:fld id="{1322557D-7ED4-4F8C-8784-2047B0186DCF}" type="datetimeFigureOut">
              <a:rPr lang="de-DE" smtClean="0"/>
              <a:t>15.07.23</a:t>
            </a:fld>
            <a:endParaRPr lang="de-DE"/>
          </a:p>
        </p:txBody>
      </p:sp>
      <p:sp>
        <p:nvSpPr>
          <p:cNvPr id="6" name="Fußzeilenplatzhalter 5">
            <a:extLst>
              <a:ext uri="{FF2B5EF4-FFF2-40B4-BE49-F238E27FC236}">
                <a16:creationId xmlns:a16="http://schemas.microsoft.com/office/drawing/2014/main" id="{B6BDAD9C-86F6-F168-EC7C-261D941B9E16}"/>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80B5E3D-5B5C-3434-0236-5E9B800E2145}"/>
              </a:ext>
            </a:extLst>
          </p:cNvPr>
          <p:cNvSpPr>
            <a:spLocks noGrp="1"/>
          </p:cNvSpPr>
          <p:nvPr>
            <p:ph type="sldNum" sz="quarter" idx="12"/>
          </p:nvPr>
        </p:nvSpPr>
        <p:spPr/>
        <p:txBody>
          <a:bodyPr/>
          <a:lstStyle/>
          <a:p>
            <a:fld id="{EBC2CC14-53BD-4994-B043-6C627C6B7051}" type="slidenum">
              <a:rPr lang="de-DE" smtClean="0"/>
              <a:t>‹Nr.›</a:t>
            </a:fld>
            <a:endParaRPr lang="de-DE"/>
          </a:p>
        </p:txBody>
      </p:sp>
    </p:spTree>
    <p:extLst>
      <p:ext uri="{BB962C8B-B14F-4D97-AF65-F5344CB8AC3E}">
        <p14:creationId xmlns:p14="http://schemas.microsoft.com/office/powerpoint/2010/main" val="3203309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irmenstruktur">
    <p:spTree>
      <p:nvGrpSpPr>
        <p:cNvPr id="1" name=""/>
        <p:cNvGrpSpPr/>
        <p:nvPr/>
      </p:nvGrpSpPr>
      <p:grpSpPr>
        <a:xfrm>
          <a:off x="0" y="0"/>
          <a:ext cx="0" cy="0"/>
          <a:chOff x="0" y="0"/>
          <a:chExt cx="0" cy="0"/>
        </a:xfrm>
      </p:grpSpPr>
      <p:cxnSp>
        <p:nvCxnSpPr>
          <p:cNvPr id="16" name="Gerader Verbinder 15">
            <a:extLst>
              <a:ext uri="{FF2B5EF4-FFF2-40B4-BE49-F238E27FC236}">
                <a16:creationId xmlns:a16="http://schemas.microsoft.com/office/drawing/2014/main" id="{C9B9E524-CAC6-8E47-CD24-238E7DB29362}"/>
              </a:ext>
            </a:extLst>
          </p:cNvPr>
          <p:cNvCxnSpPr>
            <a:cxnSpLocks/>
            <a:stCxn id="85" idx="6"/>
            <a:endCxn id="89" idx="2"/>
          </p:cNvCxnSpPr>
          <p:nvPr userDrawn="1"/>
        </p:nvCxnSpPr>
        <p:spPr>
          <a:xfrm>
            <a:off x="2243472" y="5783907"/>
            <a:ext cx="7636948"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2" name="Titel 1">
            <a:extLst>
              <a:ext uri="{FF2B5EF4-FFF2-40B4-BE49-F238E27FC236}">
                <a16:creationId xmlns:a16="http://schemas.microsoft.com/office/drawing/2014/main" id="{48AACB8C-7C17-492D-B35C-4A2A7BDE2EC8}"/>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86C0A02B-C997-4783-B788-8FF35D753337}"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79" name="Ellipse 78">
            <a:extLst>
              <a:ext uri="{FF2B5EF4-FFF2-40B4-BE49-F238E27FC236}">
                <a16:creationId xmlns:a16="http://schemas.microsoft.com/office/drawing/2014/main" id="{32C53060-CBB6-4A06-825D-6BBCD30210F7}"/>
              </a:ext>
            </a:extLst>
          </p:cNvPr>
          <p:cNvSpPr/>
          <p:nvPr userDrawn="1"/>
        </p:nvSpPr>
        <p:spPr>
          <a:xfrm>
            <a:off x="5556000" y="2924944"/>
            <a:ext cx="1080000" cy="108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BIG</a:t>
            </a:r>
          </a:p>
          <a:p>
            <a:pPr algn="ctr"/>
            <a:r>
              <a:rPr lang="de-DE" sz="600" dirty="0"/>
              <a:t>Burnickl Group GmbH</a:t>
            </a:r>
          </a:p>
        </p:txBody>
      </p:sp>
      <p:sp>
        <p:nvSpPr>
          <p:cNvPr id="80" name="Ellipse 79">
            <a:extLst>
              <a:ext uri="{FF2B5EF4-FFF2-40B4-BE49-F238E27FC236}">
                <a16:creationId xmlns:a16="http://schemas.microsoft.com/office/drawing/2014/main" id="{2CAE7248-8118-4F43-A35A-D50ADD6D58C7}"/>
              </a:ext>
            </a:extLst>
          </p:cNvPr>
          <p:cNvSpPr/>
          <p:nvPr userDrawn="1"/>
        </p:nvSpPr>
        <p:spPr>
          <a:xfrm>
            <a:off x="4583952" y="3861048"/>
            <a:ext cx="1080000" cy="108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BIH</a:t>
            </a:r>
          </a:p>
          <a:p>
            <a:pPr algn="ctr"/>
            <a:r>
              <a:rPr lang="de-DE" sz="600" dirty="0"/>
              <a:t>Burnickl Ingenieure Holding GmbH</a:t>
            </a:r>
          </a:p>
        </p:txBody>
      </p:sp>
      <p:sp>
        <p:nvSpPr>
          <p:cNvPr id="93" name="Ellipse 92">
            <a:extLst>
              <a:ext uri="{FF2B5EF4-FFF2-40B4-BE49-F238E27FC236}">
                <a16:creationId xmlns:a16="http://schemas.microsoft.com/office/drawing/2014/main" id="{DBD041FB-32A4-45CF-80E3-FAEF58DBB922}"/>
              </a:ext>
            </a:extLst>
          </p:cNvPr>
          <p:cNvSpPr/>
          <p:nvPr userDrawn="1"/>
        </p:nvSpPr>
        <p:spPr>
          <a:xfrm>
            <a:off x="6528048" y="3861048"/>
            <a:ext cx="1080000" cy="108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t>B-Immo</a:t>
            </a:r>
          </a:p>
          <a:p>
            <a:pPr algn="ctr"/>
            <a:r>
              <a:rPr lang="de-DE" sz="600" dirty="0"/>
              <a:t>B-Immo GmbH</a:t>
            </a:r>
          </a:p>
        </p:txBody>
      </p:sp>
      <p:sp>
        <p:nvSpPr>
          <p:cNvPr id="85" name="Ellipse 84">
            <a:extLst>
              <a:ext uri="{FF2B5EF4-FFF2-40B4-BE49-F238E27FC236}">
                <a16:creationId xmlns:a16="http://schemas.microsoft.com/office/drawing/2014/main" id="{EFA3CBF0-D1D5-40F7-8C9A-7C8E34D2D58F}"/>
              </a:ext>
            </a:extLst>
          </p:cNvPr>
          <p:cNvSpPr/>
          <p:nvPr userDrawn="1"/>
        </p:nvSpPr>
        <p:spPr>
          <a:xfrm>
            <a:off x="1343472" y="5333907"/>
            <a:ext cx="900000" cy="9000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400" dirty="0"/>
              <a:t>BIV</a:t>
            </a:r>
          </a:p>
          <a:p>
            <a:pPr algn="ctr"/>
            <a:r>
              <a:rPr lang="de-DE" sz="600" dirty="0"/>
              <a:t>Velburg</a:t>
            </a:r>
          </a:p>
        </p:txBody>
      </p:sp>
      <p:sp>
        <p:nvSpPr>
          <p:cNvPr id="81" name="Ellipse 80">
            <a:extLst>
              <a:ext uri="{FF2B5EF4-FFF2-40B4-BE49-F238E27FC236}">
                <a16:creationId xmlns:a16="http://schemas.microsoft.com/office/drawing/2014/main" id="{D6D5A9B6-FA1C-4B10-A0D2-2D86C0AE0281}"/>
              </a:ext>
            </a:extLst>
          </p:cNvPr>
          <p:cNvSpPr/>
          <p:nvPr userDrawn="1"/>
        </p:nvSpPr>
        <p:spPr>
          <a:xfrm>
            <a:off x="3231682" y="5333907"/>
            <a:ext cx="900000" cy="9000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400" dirty="0"/>
              <a:t>BIBER</a:t>
            </a:r>
          </a:p>
          <a:p>
            <a:pPr algn="ctr"/>
            <a:r>
              <a:rPr lang="de-DE" sz="600" dirty="0"/>
              <a:t>Berlin</a:t>
            </a:r>
          </a:p>
        </p:txBody>
      </p:sp>
      <p:sp>
        <p:nvSpPr>
          <p:cNvPr id="82" name="Ellipse 81">
            <a:extLst>
              <a:ext uri="{FF2B5EF4-FFF2-40B4-BE49-F238E27FC236}">
                <a16:creationId xmlns:a16="http://schemas.microsoft.com/office/drawing/2014/main" id="{0DE5D8AD-DB3A-4A10-BC8B-787F8ECED775}"/>
              </a:ext>
            </a:extLst>
          </p:cNvPr>
          <p:cNvSpPr/>
          <p:nvPr userDrawn="1"/>
        </p:nvSpPr>
        <p:spPr>
          <a:xfrm>
            <a:off x="4175787" y="5333907"/>
            <a:ext cx="900000" cy="9000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400" dirty="0"/>
              <a:t>BIFRA</a:t>
            </a:r>
            <a:endParaRPr lang="de-DE" sz="1800" dirty="0"/>
          </a:p>
          <a:p>
            <a:pPr algn="ctr"/>
            <a:r>
              <a:rPr lang="de-DE" sz="600" dirty="0"/>
              <a:t>Frankfurt</a:t>
            </a:r>
          </a:p>
        </p:txBody>
      </p:sp>
      <p:sp>
        <p:nvSpPr>
          <p:cNvPr id="83" name="Ellipse 82">
            <a:extLst>
              <a:ext uri="{FF2B5EF4-FFF2-40B4-BE49-F238E27FC236}">
                <a16:creationId xmlns:a16="http://schemas.microsoft.com/office/drawing/2014/main" id="{5D8F2C95-9C22-4409-8623-EE39FDD50913}"/>
              </a:ext>
            </a:extLst>
          </p:cNvPr>
          <p:cNvSpPr/>
          <p:nvPr userDrawn="1"/>
        </p:nvSpPr>
        <p:spPr>
          <a:xfrm>
            <a:off x="2287577" y="5333907"/>
            <a:ext cx="900000" cy="9000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400" dirty="0"/>
              <a:t>BIB</a:t>
            </a:r>
            <a:endParaRPr lang="de-DE" sz="1800" dirty="0"/>
          </a:p>
          <a:p>
            <a:pPr algn="ctr"/>
            <a:r>
              <a:rPr lang="de-DE" sz="600" dirty="0"/>
              <a:t>Bamberg</a:t>
            </a:r>
          </a:p>
        </p:txBody>
      </p:sp>
      <p:grpSp>
        <p:nvGrpSpPr>
          <p:cNvPr id="27" name="Gruppieren 26">
            <a:extLst>
              <a:ext uri="{FF2B5EF4-FFF2-40B4-BE49-F238E27FC236}">
                <a16:creationId xmlns:a16="http://schemas.microsoft.com/office/drawing/2014/main" id="{B0EBA989-A5C3-AB1D-A240-99554093263F}"/>
              </a:ext>
            </a:extLst>
          </p:cNvPr>
          <p:cNvGrpSpPr/>
          <p:nvPr userDrawn="1"/>
        </p:nvGrpSpPr>
        <p:grpSpPr>
          <a:xfrm>
            <a:off x="5159896" y="5333907"/>
            <a:ext cx="5620524" cy="900000"/>
            <a:chOff x="5159896" y="5333907"/>
            <a:chExt cx="5620524" cy="900000"/>
          </a:xfrm>
        </p:grpSpPr>
        <p:sp>
          <p:nvSpPr>
            <p:cNvPr id="89" name="Ellipse 88">
              <a:extLst>
                <a:ext uri="{FF2B5EF4-FFF2-40B4-BE49-F238E27FC236}">
                  <a16:creationId xmlns:a16="http://schemas.microsoft.com/office/drawing/2014/main" id="{1BD8ED28-B358-448F-96EB-47AF3B18F11D}"/>
                </a:ext>
              </a:extLst>
            </p:cNvPr>
            <p:cNvSpPr/>
            <p:nvPr userDrawn="1"/>
          </p:nvSpPr>
          <p:spPr>
            <a:xfrm>
              <a:off x="9880420" y="5333907"/>
              <a:ext cx="900000" cy="9000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400" dirty="0"/>
                <a:t>BBT</a:t>
              </a:r>
              <a:endParaRPr lang="de-DE" sz="1800" dirty="0"/>
            </a:p>
            <a:p>
              <a:pPr algn="ctr"/>
              <a:r>
                <a:rPr lang="de-DE" sz="600" dirty="0"/>
                <a:t>Valencia</a:t>
              </a:r>
            </a:p>
          </p:txBody>
        </p:sp>
        <p:sp>
          <p:nvSpPr>
            <p:cNvPr id="86" name="Ellipse 85">
              <a:extLst>
                <a:ext uri="{FF2B5EF4-FFF2-40B4-BE49-F238E27FC236}">
                  <a16:creationId xmlns:a16="http://schemas.microsoft.com/office/drawing/2014/main" id="{0F1E2787-730F-4A50-99CE-4A415CB7FC27}"/>
                </a:ext>
              </a:extLst>
            </p:cNvPr>
            <p:cNvSpPr/>
            <p:nvPr userDrawn="1"/>
          </p:nvSpPr>
          <p:spPr>
            <a:xfrm>
              <a:off x="7992211" y="5333907"/>
              <a:ext cx="900000" cy="9000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400" dirty="0"/>
                <a:t>BIP</a:t>
              </a:r>
              <a:endParaRPr lang="de-DE" sz="1800" dirty="0"/>
            </a:p>
            <a:p>
              <a:pPr algn="ctr"/>
              <a:r>
                <a:rPr lang="de-DE" sz="600" dirty="0"/>
                <a:t>Passau</a:t>
              </a:r>
            </a:p>
          </p:txBody>
        </p:sp>
        <p:sp>
          <p:nvSpPr>
            <p:cNvPr id="87" name="Ellipse 86">
              <a:extLst>
                <a:ext uri="{FF2B5EF4-FFF2-40B4-BE49-F238E27FC236}">
                  <a16:creationId xmlns:a16="http://schemas.microsoft.com/office/drawing/2014/main" id="{1D8F5C7B-0E78-4001-956B-C9692927FE36}"/>
                </a:ext>
              </a:extLst>
            </p:cNvPr>
            <p:cNvSpPr/>
            <p:nvPr userDrawn="1"/>
          </p:nvSpPr>
          <p:spPr>
            <a:xfrm>
              <a:off x="8936316" y="5333907"/>
              <a:ext cx="900000" cy="9000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400" dirty="0"/>
                <a:t>BIW</a:t>
              </a:r>
              <a:endParaRPr lang="de-DE" sz="1800" dirty="0"/>
            </a:p>
            <a:p>
              <a:pPr algn="ctr"/>
              <a:r>
                <a:rPr lang="de-DE" sz="600" dirty="0"/>
                <a:t>Würzburg</a:t>
              </a:r>
            </a:p>
          </p:txBody>
        </p:sp>
        <p:sp>
          <p:nvSpPr>
            <p:cNvPr id="88" name="Ellipse 87">
              <a:extLst>
                <a:ext uri="{FF2B5EF4-FFF2-40B4-BE49-F238E27FC236}">
                  <a16:creationId xmlns:a16="http://schemas.microsoft.com/office/drawing/2014/main" id="{B7DBCD28-0788-4706-BECE-90352578B49C}"/>
                </a:ext>
              </a:extLst>
            </p:cNvPr>
            <p:cNvSpPr/>
            <p:nvPr userDrawn="1"/>
          </p:nvSpPr>
          <p:spPr>
            <a:xfrm>
              <a:off x="7048106" y="5333907"/>
              <a:ext cx="900000" cy="9000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400" dirty="0"/>
                <a:t>BIM</a:t>
              </a:r>
            </a:p>
            <a:p>
              <a:pPr algn="ctr"/>
              <a:r>
                <a:rPr lang="de-DE" sz="600" dirty="0"/>
                <a:t>München</a:t>
              </a:r>
            </a:p>
          </p:txBody>
        </p:sp>
        <p:sp>
          <p:nvSpPr>
            <p:cNvPr id="90" name="Ellipse 89">
              <a:extLst>
                <a:ext uri="{FF2B5EF4-FFF2-40B4-BE49-F238E27FC236}">
                  <a16:creationId xmlns:a16="http://schemas.microsoft.com/office/drawing/2014/main" id="{3E786712-232C-4782-B6D9-9EB51FBEA99D}"/>
                </a:ext>
              </a:extLst>
            </p:cNvPr>
            <p:cNvSpPr/>
            <p:nvPr userDrawn="1"/>
          </p:nvSpPr>
          <p:spPr>
            <a:xfrm>
              <a:off x="5159896" y="5333907"/>
              <a:ext cx="900000" cy="9000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400" dirty="0"/>
                <a:t>BIHH</a:t>
              </a:r>
            </a:p>
            <a:p>
              <a:pPr algn="ctr"/>
              <a:r>
                <a:rPr lang="de-DE" sz="600" dirty="0"/>
                <a:t>Hamburg</a:t>
              </a:r>
            </a:p>
          </p:txBody>
        </p:sp>
        <p:sp>
          <p:nvSpPr>
            <p:cNvPr id="8" name="Ellipse 7">
              <a:extLst>
                <a:ext uri="{FF2B5EF4-FFF2-40B4-BE49-F238E27FC236}">
                  <a16:creationId xmlns:a16="http://schemas.microsoft.com/office/drawing/2014/main" id="{93A1D13A-9DDD-0AA0-8052-DEB0A7B219CF}"/>
                </a:ext>
              </a:extLst>
            </p:cNvPr>
            <p:cNvSpPr/>
            <p:nvPr userDrawn="1"/>
          </p:nvSpPr>
          <p:spPr>
            <a:xfrm>
              <a:off x="6104001" y="5333907"/>
              <a:ext cx="900000" cy="900000"/>
            </a:xfrm>
            <a:prstGeom prst="ellipse">
              <a:avLst/>
            </a:prstGeom>
            <a:solidFill>
              <a:schemeClr val="accent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de-DE" sz="1400" dirty="0"/>
                <a:t>BIK</a:t>
              </a:r>
              <a:endParaRPr lang="de-DE" sz="1800" dirty="0"/>
            </a:p>
            <a:p>
              <a:pPr algn="ctr"/>
              <a:r>
                <a:rPr lang="de-DE" sz="600" dirty="0"/>
                <a:t>Köln</a:t>
              </a:r>
            </a:p>
          </p:txBody>
        </p:sp>
      </p:grpSp>
      <p:cxnSp>
        <p:nvCxnSpPr>
          <p:cNvPr id="3" name="Gerader Verbinder 2">
            <a:extLst>
              <a:ext uri="{FF2B5EF4-FFF2-40B4-BE49-F238E27FC236}">
                <a16:creationId xmlns:a16="http://schemas.microsoft.com/office/drawing/2014/main" id="{B13E126D-B1E1-7B20-C078-9DF83AF0EB89}"/>
              </a:ext>
            </a:extLst>
          </p:cNvPr>
          <p:cNvCxnSpPr>
            <a:cxnSpLocks/>
          </p:cNvCxnSpPr>
          <p:nvPr userDrawn="1"/>
        </p:nvCxnSpPr>
        <p:spPr>
          <a:xfrm>
            <a:off x="5663952" y="4400944"/>
            <a:ext cx="864096"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 name="Gerader Verbinder 11">
            <a:extLst>
              <a:ext uri="{FF2B5EF4-FFF2-40B4-BE49-F238E27FC236}">
                <a16:creationId xmlns:a16="http://schemas.microsoft.com/office/drawing/2014/main" id="{633693D3-9BC1-3B59-0665-79D42038E39B}"/>
              </a:ext>
            </a:extLst>
          </p:cNvPr>
          <p:cNvCxnSpPr>
            <a:cxnSpLocks/>
            <a:endCxn id="79" idx="4"/>
          </p:cNvCxnSpPr>
          <p:nvPr userDrawn="1"/>
        </p:nvCxnSpPr>
        <p:spPr>
          <a:xfrm flipV="1">
            <a:off x="6096000" y="4004944"/>
            <a:ext cx="0" cy="396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7" name="Gerader Verbinder 16">
            <a:extLst>
              <a:ext uri="{FF2B5EF4-FFF2-40B4-BE49-F238E27FC236}">
                <a16:creationId xmlns:a16="http://schemas.microsoft.com/office/drawing/2014/main" id="{2B1D783D-4568-76EA-EF5B-7B38F58E670E}"/>
              </a:ext>
            </a:extLst>
          </p:cNvPr>
          <p:cNvCxnSpPr>
            <a:cxnSpLocks/>
            <a:endCxn id="80" idx="4"/>
          </p:cNvCxnSpPr>
          <p:nvPr userDrawn="1"/>
        </p:nvCxnSpPr>
        <p:spPr>
          <a:xfrm flipV="1">
            <a:off x="5123952" y="4941048"/>
            <a:ext cx="0" cy="84600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9" name="Textfeld 8">
            <a:extLst>
              <a:ext uri="{FF2B5EF4-FFF2-40B4-BE49-F238E27FC236}">
                <a16:creationId xmlns:a16="http://schemas.microsoft.com/office/drawing/2014/main" id="{A5A490F9-7D53-32C6-436F-A8FDE0206042}"/>
              </a:ext>
            </a:extLst>
          </p:cNvPr>
          <p:cNvSpPr txBox="1"/>
          <p:nvPr userDrawn="1"/>
        </p:nvSpPr>
        <p:spPr>
          <a:xfrm>
            <a:off x="5106671" y="2420888"/>
            <a:ext cx="1978658" cy="400110"/>
          </a:xfrm>
          <a:prstGeom prst="rect">
            <a:avLst/>
          </a:prstGeom>
          <a:noFill/>
        </p:spPr>
        <p:txBody>
          <a:bodyPr wrap="square" rtlCol="0">
            <a:spAutoFit/>
          </a:bodyPr>
          <a:lstStyle/>
          <a:p>
            <a:pPr algn="ctr"/>
            <a:r>
              <a:rPr lang="de-DE" sz="1000" b="1" dirty="0"/>
              <a:t>Gründer</a:t>
            </a:r>
          </a:p>
          <a:p>
            <a:pPr algn="ctr"/>
            <a:r>
              <a:rPr lang="de-DE" sz="1000" dirty="0"/>
              <a:t>Dr. Peter Burnickl</a:t>
            </a:r>
          </a:p>
        </p:txBody>
      </p:sp>
      <p:pic>
        <p:nvPicPr>
          <p:cNvPr id="11" name="Grafik 10" descr="Ein Bild, das Text, Person, Mann, Wand enthält.&#10;&#10;Automatisch generierte Beschreibung">
            <a:extLst>
              <a:ext uri="{FF2B5EF4-FFF2-40B4-BE49-F238E27FC236}">
                <a16:creationId xmlns:a16="http://schemas.microsoft.com/office/drawing/2014/main" id="{967E22E2-1F5F-09E0-6307-9F0421580B0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447928" y="1124744"/>
            <a:ext cx="1296000" cy="1296000"/>
          </a:xfrm>
          <a:prstGeom prst="roundRect">
            <a:avLst>
              <a:gd name="adj" fmla="val 50000"/>
            </a:avLst>
          </a:prstGeom>
          <a:noFill/>
          <a:ln>
            <a:noFill/>
          </a:ln>
          <a:effectLst>
            <a:outerShdw dist="76200" dir="18900000" algn="tl" rotWithShape="0">
              <a:schemeClr val="accent1"/>
            </a:outerShdw>
          </a:effectLst>
        </p:spPr>
      </p:pic>
    </p:spTree>
    <p:extLst>
      <p:ext uri="{BB962C8B-B14F-4D97-AF65-F5344CB8AC3E}">
        <p14:creationId xmlns:p14="http://schemas.microsoft.com/office/powerpoint/2010/main" val="2557362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1D1157B-71D3-0490-F028-39804C67E3B5}"/>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9EF7C22F-10D4-8D39-9103-D710881E7DE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07264E1B-E21D-03CB-E3F3-5FCF2B1243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74EC332E-E25E-BC48-0D2F-91DFE22AA06A}"/>
              </a:ext>
            </a:extLst>
          </p:cNvPr>
          <p:cNvSpPr>
            <a:spLocks noGrp="1"/>
          </p:cNvSpPr>
          <p:nvPr>
            <p:ph type="dt" sz="half" idx="10"/>
          </p:nvPr>
        </p:nvSpPr>
        <p:spPr/>
        <p:txBody>
          <a:bodyPr/>
          <a:lstStyle/>
          <a:p>
            <a:fld id="{1322557D-7ED4-4F8C-8784-2047B0186DCF}" type="datetimeFigureOut">
              <a:rPr lang="de-DE" smtClean="0"/>
              <a:t>15.07.23</a:t>
            </a:fld>
            <a:endParaRPr lang="de-DE"/>
          </a:p>
        </p:txBody>
      </p:sp>
      <p:sp>
        <p:nvSpPr>
          <p:cNvPr id="6" name="Fußzeilenplatzhalter 5">
            <a:extLst>
              <a:ext uri="{FF2B5EF4-FFF2-40B4-BE49-F238E27FC236}">
                <a16:creationId xmlns:a16="http://schemas.microsoft.com/office/drawing/2014/main" id="{9B13C538-EFBB-E22D-686E-26822FDFDC73}"/>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683801B8-41AA-68F9-B308-041535CE6B4B}"/>
              </a:ext>
            </a:extLst>
          </p:cNvPr>
          <p:cNvSpPr>
            <a:spLocks noGrp="1"/>
          </p:cNvSpPr>
          <p:nvPr>
            <p:ph type="sldNum" sz="quarter" idx="12"/>
          </p:nvPr>
        </p:nvSpPr>
        <p:spPr/>
        <p:txBody>
          <a:bodyPr/>
          <a:lstStyle/>
          <a:p>
            <a:fld id="{EBC2CC14-53BD-4994-B043-6C627C6B7051}" type="slidenum">
              <a:rPr lang="de-DE" smtClean="0"/>
              <a:t>‹Nr.›</a:t>
            </a:fld>
            <a:endParaRPr lang="de-DE"/>
          </a:p>
        </p:txBody>
      </p:sp>
    </p:spTree>
    <p:extLst>
      <p:ext uri="{BB962C8B-B14F-4D97-AF65-F5344CB8AC3E}">
        <p14:creationId xmlns:p14="http://schemas.microsoft.com/office/powerpoint/2010/main" val="423436087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4047A87-B173-89DD-74F4-7CBE1416357D}"/>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8BCF72EB-A131-F367-C526-2E07317F80BA}"/>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99871895-7357-2B58-A348-D13379E6FE31}"/>
              </a:ext>
            </a:extLst>
          </p:cNvPr>
          <p:cNvSpPr>
            <a:spLocks noGrp="1"/>
          </p:cNvSpPr>
          <p:nvPr>
            <p:ph type="dt" sz="half" idx="10"/>
          </p:nvPr>
        </p:nvSpPr>
        <p:spPr/>
        <p:txBody>
          <a:bodyPr/>
          <a:lstStyle/>
          <a:p>
            <a:fld id="{1322557D-7ED4-4F8C-8784-2047B0186DCF}" type="datetimeFigureOut">
              <a:rPr lang="de-DE" smtClean="0"/>
              <a:t>15.07.23</a:t>
            </a:fld>
            <a:endParaRPr lang="de-DE"/>
          </a:p>
        </p:txBody>
      </p:sp>
      <p:sp>
        <p:nvSpPr>
          <p:cNvPr id="5" name="Fußzeilenplatzhalter 4">
            <a:extLst>
              <a:ext uri="{FF2B5EF4-FFF2-40B4-BE49-F238E27FC236}">
                <a16:creationId xmlns:a16="http://schemas.microsoft.com/office/drawing/2014/main" id="{A7E39C48-E785-8FB9-9B97-ED848A38DAE8}"/>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1E27798D-5225-24DE-637C-F14AB54E6F7A}"/>
              </a:ext>
            </a:extLst>
          </p:cNvPr>
          <p:cNvSpPr>
            <a:spLocks noGrp="1"/>
          </p:cNvSpPr>
          <p:nvPr>
            <p:ph type="sldNum" sz="quarter" idx="12"/>
          </p:nvPr>
        </p:nvSpPr>
        <p:spPr/>
        <p:txBody>
          <a:bodyPr/>
          <a:lstStyle/>
          <a:p>
            <a:fld id="{EBC2CC14-53BD-4994-B043-6C627C6B7051}" type="slidenum">
              <a:rPr lang="de-DE" smtClean="0"/>
              <a:t>‹Nr.›</a:t>
            </a:fld>
            <a:endParaRPr lang="de-DE"/>
          </a:p>
        </p:txBody>
      </p:sp>
    </p:spTree>
    <p:extLst>
      <p:ext uri="{BB962C8B-B14F-4D97-AF65-F5344CB8AC3E}">
        <p14:creationId xmlns:p14="http://schemas.microsoft.com/office/powerpoint/2010/main" val="382214983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A7AD02A-1E2D-3A8D-3343-A980BA0B78E2}"/>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561472E3-A879-5EAC-1C38-2A53302C2C58}"/>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7F83B6BD-7011-0E60-0BFC-B709FF495AE3}"/>
              </a:ext>
            </a:extLst>
          </p:cNvPr>
          <p:cNvSpPr>
            <a:spLocks noGrp="1"/>
          </p:cNvSpPr>
          <p:nvPr>
            <p:ph type="dt" sz="half" idx="10"/>
          </p:nvPr>
        </p:nvSpPr>
        <p:spPr/>
        <p:txBody>
          <a:bodyPr/>
          <a:lstStyle/>
          <a:p>
            <a:fld id="{1322557D-7ED4-4F8C-8784-2047B0186DCF}" type="datetimeFigureOut">
              <a:rPr lang="de-DE" smtClean="0"/>
              <a:t>15.07.23</a:t>
            </a:fld>
            <a:endParaRPr lang="de-DE"/>
          </a:p>
        </p:txBody>
      </p:sp>
      <p:sp>
        <p:nvSpPr>
          <p:cNvPr id="5" name="Fußzeilenplatzhalter 4">
            <a:extLst>
              <a:ext uri="{FF2B5EF4-FFF2-40B4-BE49-F238E27FC236}">
                <a16:creationId xmlns:a16="http://schemas.microsoft.com/office/drawing/2014/main" id="{B378E8E1-79DA-165B-05C4-972D2E1C2570}"/>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7C50471-6EAA-B349-7C9D-F8D1D33BF1D9}"/>
              </a:ext>
            </a:extLst>
          </p:cNvPr>
          <p:cNvSpPr>
            <a:spLocks noGrp="1"/>
          </p:cNvSpPr>
          <p:nvPr>
            <p:ph type="sldNum" sz="quarter" idx="12"/>
          </p:nvPr>
        </p:nvSpPr>
        <p:spPr/>
        <p:txBody>
          <a:bodyPr/>
          <a:lstStyle/>
          <a:p>
            <a:fld id="{EBC2CC14-53BD-4994-B043-6C627C6B7051}" type="slidenum">
              <a:rPr lang="de-DE" smtClean="0"/>
              <a:t>‹Nr.›</a:t>
            </a:fld>
            <a:endParaRPr lang="de-DE"/>
          </a:p>
        </p:txBody>
      </p:sp>
    </p:spTree>
    <p:extLst>
      <p:ext uri="{BB962C8B-B14F-4D97-AF65-F5344CB8AC3E}">
        <p14:creationId xmlns:p14="http://schemas.microsoft.com/office/powerpoint/2010/main" val="306946243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4" name="Bildplatzhalter 23">
            <a:extLst>
              <a:ext uri="{FF2B5EF4-FFF2-40B4-BE49-F238E27FC236}">
                <a16:creationId xmlns:a16="http://schemas.microsoft.com/office/drawing/2014/main" id="{ADB28378-0E90-4EAE-B735-6D58CC556B56}"/>
              </a:ext>
            </a:extLst>
          </p:cNvPr>
          <p:cNvSpPr>
            <a:spLocks noGrp="1"/>
          </p:cNvSpPr>
          <p:nvPr>
            <p:ph type="pic" sz="quarter" idx="13"/>
          </p:nvPr>
        </p:nvSpPr>
        <p:spPr>
          <a:xfrm>
            <a:off x="0" y="0"/>
            <a:ext cx="4680000" cy="6858000"/>
          </a:xfrm>
        </p:spPr>
        <p:txBody>
          <a:bodyPr/>
          <a:lstStyle/>
          <a:p>
            <a:r>
              <a:rPr lang="de-DE"/>
              <a:t>Bild durch Klicken auf Symbol hinzufügen</a:t>
            </a:r>
          </a:p>
        </p:txBody>
      </p:sp>
      <p:sp>
        <p:nvSpPr>
          <p:cNvPr id="4" name="Datumsplatzhalter 3">
            <a:extLst>
              <a:ext uri="{FF2B5EF4-FFF2-40B4-BE49-F238E27FC236}">
                <a16:creationId xmlns:a16="http://schemas.microsoft.com/office/drawing/2014/main" id="{53B3E4BB-BE49-487C-88F2-6043B2523FB0}"/>
              </a:ext>
            </a:extLst>
          </p:cNvPr>
          <p:cNvSpPr>
            <a:spLocks noGrp="1"/>
          </p:cNvSpPr>
          <p:nvPr>
            <p:ph type="dt" sz="half" idx="10"/>
          </p:nvPr>
        </p:nvSpPr>
        <p:spPr/>
        <p:txBody>
          <a:bodyPr/>
          <a:lstStyle/>
          <a:p>
            <a:fld id="{BA925BC9-3177-4CF1-B355-979C360D2D9B}" type="datetime1">
              <a:rPr lang="de-DE" smtClean="0"/>
              <a:t>15.07.23</a:t>
            </a:fld>
            <a:endParaRPr lang="de-DE"/>
          </a:p>
        </p:txBody>
      </p:sp>
      <p:sp>
        <p:nvSpPr>
          <p:cNvPr id="5" name="Fußzeilenplatzhalter 4">
            <a:extLst>
              <a:ext uri="{FF2B5EF4-FFF2-40B4-BE49-F238E27FC236}">
                <a16:creationId xmlns:a16="http://schemas.microsoft.com/office/drawing/2014/main" id="{08F98481-33B1-4BA8-851D-A6F1758A44E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DC6E6D3-393F-4646-9434-5299099B0255}"/>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2" name="Titel 1">
            <a:extLst>
              <a:ext uri="{FF2B5EF4-FFF2-40B4-BE49-F238E27FC236}">
                <a16:creationId xmlns:a16="http://schemas.microsoft.com/office/drawing/2014/main" id="{953E5D3E-CA33-4239-A436-4684BC9C8CC8}"/>
              </a:ext>
            </a:extLst>
          </p:cNvPr>
          <p:cNvSpPr>
            <a:spLocks noGrp="1"/>
          </p:cNvSpPr>
          <p:nvPr>
            <p:ph type="ctrTitle" hasCustomPrompt="1"/>
          </p:nvPr>
        </p:nvSpPr>
        <p:spPr>
          <a:xfrm>
            <a:off x="5040000" y="1122363"/>
            <a:ext cx="6600616" cy="2387600"/>
          </a:xfrm>
        </p:spPr>
        <p:txBody>
          <a:bodyPr anchor="b">
            <a:normAutofit/>
          </a:bodyPr>
          <a:lstStyle>
            <a:lvl1pPr algn="l">
              <a:defRPr sz="4000" cap="none" baseline="0">
                <a:latin typeface="+mn-lt"/>
              </a:defRPr>
            </a:lvl1pPr>
          </a:lstStyle>
          <a:p>
            <a:r>
              <a:rPr lang="de-DE" dirty="0"/>
              <a:t>Titel</a:t>
            </a:r>
          </a:p>
        </p:txBody>
      </p:sp>
      <p:sp>
        <p:nvSpPr>
          <p:cNvPr id="3" name="Untertitel 2">
            <a:extLst>
              <a:ext uri="{FF2B5EF4-FFF2-40B4-BE49-F238E27FC236}">
                <a16:creationId xmlns:a16="http://schemas.microsoft.com/office/drawing/2014/main" id="{EC623F24-2377-4299-A33B-1A8E631D6E5A}"/>
              </a:ext>
            </a:extLst>
          </p:cNvPr>
          <p:cNvSpPr>
            <a:spLocks noGrp="1"/>
          </p:cNvSpPr>
          <p:nvPr>
            <p:ph type="subTitle" idx="1" hasCustomPrompt="1"/>
          </p:nvPr>
        </p:nvSpPr>
        <p:spPr>
          <a:xfrm>
            <a:off x="5040000" y="3602038"/>
            <a:ext cx="6600616" cy="1655762"/>
          </a:xfrm>
        </p:spPr>
        <p:txBody>
          <a:bodyPr>
            <a:normAutofit/>
          </a:bodyPr>
          <a:lstStyle>
            <a:lvl1pPr marL="0" indent="0" algn="l">
              <a:buNone/>
              <a:defRPr sz="2800" cap="all" baseline="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Untertitel</a:t>
            </a:r>
          </a:p>
        </p:txBody>
      </p:sp>
    </p:spTree>
    <p:extLst>
      <p:ext uri="{BB962C8B-B14F-4D97-AF65-F5344CB8AC3E}">
        <p14:creationId xmlns:p14="http://schemas.microsoft.com/office/powerpoint/2010/main" val="53517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Zwischenfolie">
    <p:spTree>
      <p:nvGrpSpPr>
        <p:cNvPr id="1" name=""/>
        <p:cNvGrpSpPr/>
        <p:nvPr/>
      </p:nvGrpSpPr>
      <p:grpSpPr>
        <a:xfrm>
          <a:off x="0" y="0"/>
          <a:ext cx="0" cy="0"/>
          <a:chOff x="0" y="0"/>
          <a:chExt cx="0" cy="0"/>
        </a:xfrm>
      </p:grpSpPr>
      <p:sp>
        <p:nvSpPr>
          <p:cNvPr id="24" name="Bildplatzhalter 23">
            <a:extLst>
              <a:ext uri="{FF2B5EF4-FFF2-40B4-BE49-F238E27FC236}">
                <a16:creationId xmlns:a16="http://schemas.microsoft.com/office/drawing/2014/main" id="{ADB28378-0E90-4EAE-B735-6D58CC556B56}"/>
              </a:ext>
            </a:extLst>
          </p:cNvPr>
          <p:cNvSpPr>
            <a:spLocks noGrp="1"/>
          </p:cNvSpPr>
          <p:nvPr>
            <p:ph type="pic" sz="quarter" idx="13"/>
          </p:nvPr>
        </p:nvSpPr>
        <p:spPr>
          <a:xfrm>
            <a:off x="0" y="0"/>
            <a:ext cx="6096000" cy="6858000"/>
          </a:xfrm>
          <a:effectLst/>
        </p:spPr>
        <p:txBody>
          <a:bodyPr/>
          <a:lstStyle/>
          <a:p>
            <a:r>
              <a:rPr lang="de-DE"/>
              <a:t>Bild durch Klicken auf Symbol hinzufügen</a:t>
            </a:r>
          </a:p>
        </p:txBody>
      </p:sp>
      <p:sp>
        <p:nvSpPr>
          <p:cNvPr id="4" name="Datumsplatzhalter 3">
            <a:extLst>
              <a:ext uri="{FF2B5EF4-FFF2-40B4-BE49-F238E27FC236}">
                <a16:creationId xmlns:a16="http://schemas.microsoft.com/office/drawing/2014/main" id="{53B3E4BB-BE49-487C-88F2-6043B2523FB0}"/>
              </a:ext>
            </a:extLst>
          </p:cNvPr>
          <p:cNvSpPr>
            <a:spLocks noGrp="1"/>
          </p:cNvSpPr>
          <p:nvPr>
            <p:ph type="dt" sz="half" idx="10"/>
          </p:nvPr>
        </p:nvSpPr>
        <p:spPr/>
        <p:txBody>
          <a:bodyPr/>
          <a:lstStyle/>
          <a:p>
            <a:fld id="{89CD53C1-3F4B-465E-B1DF-5A3D8B9AEDB8}" type="datetime1">
              <a:rPr lang="de-DE" smtClean="0"/>
              <a:t>15.07.23</a:t>
            </a:fld>
            <a:endParaRPr lang="de-DE"/>
          </a:p>
        </p:txBody>
      </p:sp>
      <p:sp>
        <p:nvSpPr>
          <p:cNvPr id="5" name="Fußzeilenplatzhalter 4">
            <a:extLst>
              <a:ext uri="{FF2B5EF4-FFF2-40B4-BE49-F238E27FC236}">
                <a16:creationId xmlns:a16="http://schemas.microsoft.com/office/drawing/2014/main" id="{08F98481-33B1-4BA8-851D-A6F1758A44EE}"/>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2DC6E6D3-393F-4646-9434-5299099B0255}"/>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2" name="Titel 1">
            <a:extLst>
              <a:ext uri="{FF2B5EF4-FFF2-40B4-BE49-F238E27FC236}">
                <a16:creationId xmlns:a16="http://schemas.microsoft.com/office/drawing/2014/main" id="{953E5D3E-CA33-4239-A436-4684BC9C8CC8}"/>
              </a:ext>
            </a:extLst>
          </p:cNvPr>
          <p:cNvSpPr>
            <a:spLocks noGrp="1"/>
          </p:cNvSpPr>
          <p:nvPr>
            <p:ph type="ctrTitle" hasCustomPrompt="1"/>
          </p:nvPr>
        </p:nvSpPr>
        <p:spPr>
          <a:xfrm>
            <a:off x="6660356" y="2235200"/>
            <a:ext cx="5001034" cy="2387600"/>
          </a:xfrm>
        </p:spPr>
        <p:txBody>
          <a:bodyPr anchor="b">
            <a:normAutofit/>
          </a:bodyPr>
          <a:lstStyle>
            <a:lvl1pPr algn="l">
              <a:defRPr sz="4000" cap="none" baseline="0">
                <a:latin typeface="+mn-lt"/>
              </a:defRPr>
            </a:lvl1pPr>
          </a:lstStyle>
          <a:p>
            <a:r>
              <a:rPr lang="de-DE" dirty="0"/>
              <a:t>Zwischentitel</a:t>
            </a:r>
          </a:p>
        </p:txBody>
      </p:sp>
    </p:spTree>
    <p:extLst>
      <p:ext uri="{BB962C8B-B14F-4D97-AF65-F5344CB8AC3E}">
        <p14:creationId xmlns:p14="http://schemas.microsoft.com/office/powerpoint/2010/main" val="228720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6722458F-8DAA-440E-9D1F-3DCD7AE7BEEF}"/>
              </a:ext>
            </a:extLst>
          </p:cNvPr>
          <p:cNvSpPr>
            <a:spLocks noGrp="1"/>
          </p:cNvSpPr>
          <p:nvPr>
            <p:ph idx="1" hasCustomPrompt="1"/>
          </p:nvPr>
        </p:nvSpPr>
        <p:spPr/>
        <p:txBody>
          <a:bodyPr/>
          <a:lstStyle>
            <a:lvl1pPr marL="457200" indent="-457200">
              <a:buClr>
                <a:schemeClr val="accent1"/>
              </a:buClr>
              <a:buFont typeface="+mj-lt"/>
              <a:buAutoNum type="arabicPeriod"/>
              <a:defRPr/>
            </a:lvl1pPr>
          </a:lstStyle>
          <a:p>
            <a:pPr lvl="0"/>
            <a:r>
              <a:rPr lang="de-DE" dirty="0" err="1"/>
              <a:t>Agendapunkt</a:t>
            </a:r>
            <a:endParaRPr lang="de-DE" dirty="0"/>
          </a:p>
          <a:p>
            <a:pPr lvl="0"/>
            <a:r>
              <a:rPr lang="de-DE" dirty="0" err="1"/>
              <a:t>Agendapunkt</a:t>
            </a:r>
            <a:endParaRPr lang="de-DE" dirty="0"/>
          </a:p>
          <a:p>
            <a:pPr lvl="0"/>
            <a:r>
              <a:rPr lang="de-DE" dirty="0" err="1"/>
              <a:t>Agendapunkt</a:t>
            </a:r>
            <a:endParaRPr lang="de-DE" dirty="0"/>
          </a:p>
          <a:p>
            <a:pPr lvl="0"/>
            <a:r>
              <a:rPr lang="de-DE" dirty="0" err="1"/>
              <a:t>Agendapunkt</a:t>
            </a:r>
            <a:endParaRPr lang="de-DE" dirty="0"/>
          </a:p>
          <a:p>
            <a:pPr lvl="0"/>
            <a:r>
              <a:rPr lang="de-DE" dirty="0" err="1"/>
              <a:t>Agendapunkt</a:t>
            </a:r>
            <a:endParaRPr lang="de-DE" dirty="0"/>
          </a:p>
        </p:txBody>
      </p:sp>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42EC1DA1-F017-428F-9A2E-449A0FDADAA2}"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8" name="Titel 1">
            <a:extLst>
              <a:ext uri="{FF2B5EF4-FFF2-40B4-BE49-F238E27FC236}">
                <a16:creationId xmlns:a16="http://schemas.microsoft.com/office/drawing/2014/main" id="{10DC6DE8-7F96-8857-F910-19CA2492D776}"/>
              </a:ext>
            </a:extLst>
          </p:cNvPr>
          <p:cNvSpPr>
            <a:spLocks noGrp="1"/>
          </p:cNvSpPr>
          <p:nvPr>
            <p:ph type="title" hasCustomPrompt="1"/>
          </p:nvPr>
        </p:nvSpPr>
        <p:spPr>
          <a:xfrm>
            <a:off x="1055440" y="3176"/>
            <a:ext cx="8640960" cy="943200"/>
          </a:xfrm>
        </p:spPr>
        <p:txBody>
          <a:bodyPr/>
          <a:lstStyle>
            <a:lvl1pPr>
              <a:defRPr/>
            </a:lvl1pPr>
          </a:lstStyle>
          <a:p>
            <a:r>
              <a:rPr lang="de-DE" dirty="0"/>
              <a:t>Agenda</a:t>
            </a:r>
          </a:p>
        </p:txBody>
      </p:sp>
    </p:spTree>
    <p:extLst>
      <p:ext uri="{BB962C8B-B14F-4D97-AF65-F5344CB8AC3E}">
        <p14:creationId xmlns:p14="http://schemas.microsoft.com/office/powerpoint/2010/main" val="30944753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Referenzen_klein">
    <p:spTree>
      <p:nvGrpSpPr>
        <p:cNvPr id="1" name=""/>
        <p:cNvGrpSpPr/>
        <p:nvPr/>
      </p:nvGrpSpPr>
      <p:grpSpPr>
        <a:xfrm>
          <a:off x="0" y="0"/>
          <a:ext cx="0" cy="0"/>
          <a:chOff x="0" y="0"/>
          <a:chExt cx="0" cy="0"/>
        </a:xfrm>
      </p:grpSpPr>
      <p:sp>
        <p:nvSpPr>
          <p:cNvPr id="14" name="Bildplatzhalter 13">
            <a:extLst>
              <a:ext uri="{FF2B5EF4-FFF2-40B4-BE49-F238E27FC236}">
                <a16:creationId xmlns:a16="http://schemas.microsoft.com/office/drawing/2014/main" id="{157C7805-8B45-45C8-A1C9-FF6CB4DF78F0}"/>
              </a:ext>
            </a:extLst>
          </p:cNvPr>
          <p:cNvSpPr>
            <a:spLocks noGrp="1"/>
          </p:cNvSpPr>
          <p:nvPr>
            <p:ph type="pic" sz="quarter" idx="13" hasCustomPrompt="1"/>
          </p:nvPr>
        </p:nvSpPr>
        <p:spPr>
          <a:xfrm>
            <a:off x="8615363" y="0"/>
            <a:ext cx="3579742" cy="6858000"/>
          </a:xfrm>
          <a:effectLst>
            <a:outerShdw blurRad="50800" dist="38100" dir="18900000" algn="bl" rotWithShape="0">
              <a:prstClr val="black">
                <a:alpha val="40000"/>
              </a:prstClr>
            </a:outerShdw>
          </a:effectLst>
        </p:spPr>
        <p:txBody>
          <a:bodyPr/>
          <a:lstStyle>
            <a:lvl1pPr>
              <a:defRPr/>
            </a:lvl1pPr>
          </a:lstStyle>
          <a:p>
            <a:r>
              <a:rPr lang="de-DE" dirty="0"/>
              <a:t>Referenzbild</a:t>
            </a:r>
          </a:p>
        </p:txBody>
      </p:sp>
      <p:sp>
        <p:nvSpPr>
          <p:cNvPr id="9" name="Rechteck 8">
            <a:extLst>
              <a:ext uri="{FF2B5EF4-FFF2-40B4-BE49-F238E27FC236}">
                <a16:creationId xmlns:a16="http://schemas.microsoft.com/office/drawing/2014/main" id="{79D6B2A7-2C28-4A61-A75B-D40E1AEC3145}"/>
              </a:ext>
            </a:extLst>
          </p:cNvPr>
          <p:cNvSpPr/>
          <p:nvPr userDrawn="1"/>
        </p:nvSpPr>
        <p:spPr>
          <a:xfrm>
            <a:off x="0" y="1"/>
            <a:ext cx="12188755" cy="964938"/>
          </a:xfrm>
          <a:prstGeom prst="rect">
            <a:avLst/>
          </a:prstGeom>
          <a:solidFill>
            <a:srgbClr val="F7F9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 name="Inhaltsplatzhalter 2">
            <a:extLst>
              <a:ext uri="{FF2B5EF4-FFF2-40B4-BE49-F238E27FC236}">
                <a16:creationId xmlns:a16="http://schemas.microsoft.com/office/drawing/2014/main" id="{6722458F-8DAA-440E-9D1F-3DCD7AE7BEEF}"/>
              </a:ext>
            </a:extLst>
          </p:cNvPr>
          <p:cNvSpPr>
            <a:spLocks noGrp="1"/>
          </p:cNvSpPr>
          <p:nvPr>
            <p:ph idx="1" hasCustomPrompt="1"/>
          </p:nvPr>
        </p:nvSpPr>
        <p:spPr>
          <a:xfrm>
            <a:off x="1111250" y="1225539"/>
            <a:ext cx="6827405" cy="4951413"/>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zur Referenz (relevante Projektdaten)</a:t>
            </a:r>
          </a:p>
        </p:txBody>
      </p:sp>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4EBC42FA-2F63-45ED-BBB7-576AD4DF1AC2}"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pic>
        <p:nvPicPr>
          <p:cNvPr id="11" name="Grafik 10">
            <a:extLst>
              <a:ext uri="{FF2B5EF4-FFF2-40B4-BE49-F238E27FC236}">
                <a16:creationId xmlns:a16="http://schemas.microsoft.com/office/drawing/2014/main" id="{18A4192F-F0D6-411D-81BB-EEA276B5871C}"/>
              </a:ext>
            </a:extLst>
          </p:cNvPr>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9994899" y="422276"/>
            <a:ext cx="1666492" cy="411996"/>
          </a:xfrm>
          <a:prstGeom prst="rect">
            <a:avLst/>
          </a:prstGeom>
        </p:spPr>
      </p:pic>
      <p:sp>
        <p:nvSpPr>
          <p:cNvPr id="17" name="Bogen 16">
            <a:extLst>
              <a:ext uri="{FF2B5EF4-FFF2-40B4-BE49-F238E27FC236}">
                <a16:creationId xmlns:a16="http://schemas.microsoft.com/office/drawing/2014/main" id="{A55C4710-77A6-4E71-828A-AFEAAE6A1436}"/>
              </a:ext>
            </a:extLst>
          </p:cNvPr>
          <p:cNvSpPr/>
          <p:nvPr userDrawn="1"/>
        </p:nvSpPr>
        <p:spPr>
          <a:xfrm>
            <a:off x="-900000" y="0"/>
            <a:ext cx="1800000" cy="1800000"/>
          </a:xfrm>
          <a:prstGeom prst="arc">
            <a:avLst/>
          </a:prstGeom>
          <a:ln w="13652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0" name="Bogen 19">
            <a:extLst>
              <a:ext uri="{FF2B5EF4-FFF2-40B4-BE49-F238E27FC236}">
                <a16:creationId xmlns:a16="http://schemas.microsoft.com/office/drawing/2014/main" id="{E78E4E8E-2A06-4903-BFED-577DB0821C36}"/>
              </a:ext>
            </a:extLst>
          </p:cNvPr>
          <p:cNvSpPr/>
          <p:nvPr userDrawn="1"/>
        </p:nvSpPr>
        <p:spPr>
          <a:xfrm rot="2882615">
            <a:off x="-900000" y="0"/>
            <a:ext cx="1800000" cy="1800000"/>
          </a:xfrm>
          <a:prstGeom prst="arc">
            <a:avLst/>
          </a:prstGeom>
          <a:ln w="13652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e-DE"/>
          </a:p>
        </p:txBody>
      </p:sp>
      <p:sp>
        <p:nvSpPr>
          <p:cNvPr id="23" name="Textplatzhalter 22">
            <a:extLst>
              <a:ext uri="{FF2B5EF4-FFF2-40B4-BE49-F238E27FC236}">
                <a16:creationId xmlns:a16="http://schemas.microsoft.com/office/drawing/2014/main" id="{3288070D-0C2C-4C41-ACD7-75E9C59861F8}"/>
              </a:ext>
            </a:extLst>
          </p:cNvPr>
          <p:cNvSpPr>
            <a:spLocks noGrp="1"/>
          </p:cNvSpPr>
          <p:nvPr>
            <p:ph type="body" sz="quarter" idx="14" hasCustomPrompt="1"/>
          </p:nvPr>
        </p:nvSpPr>
        <p:spPr>
          <a:xfrm rot="16200000">
            <a:off x="5878513" y="3440101"/>
            <a:ext cx="4951414" cy="522287"/>
          </a:xfrm>
        </p:spPr>
        <p:txBody>
          <a:bodyPr anchor="b">
            <a:noAutofit/>
          </a:bodyPr>
          <a:lstStyle>
            <a:lvl1pPr marL="0" indent="0" algn="l" defTabSz="914400" rtl="0" eaLnBrk="1" latinLnBrk="0" hangingPunct="1">
              <a:lnSpc>
                <a:spcPct val="90000"/>
              </a:lnSpc>
              <a:spcBef>
                <a:spcPct val="0"/>
              </a:spcBef>
              <a:buNone/>
              <a:defRPr lang="de-DE" sz="2000" kern="1200" cap="small" baseline="0" dirty="0" smtClean="0">
                <a:solidFill>
                  <a:schemeClr val="tx2"/>
                </a:solidFill>
                <a:latin typeface="+mn-lt"/>
                <a:ea typeface="+mj-ea"/>
                <a:cs typeface="+mj-cs"/>
              </a:defRPr>
            </a:lvl1pPr>
            <a:lvl2pPr marL="457200" indent="0" algn="l" defTabSz="914400" rtl="0" eaLnBrk="1" latinLnBrk="0" hangingPunct="1">
              <a:lnSpc>
                <a:spcPct val="90000"/>
              </a:lnSpc>
              <a:spcBef>
                <a:spcPct val="0"/>
              </a:spcBef>
              <a:buNone/>
              <a:defRPr lang="de-DE" sz="4400" kern="1200" cap="small" baseline="0" dirty="0" smtClean="0">
                <a:solidFill>
                  <a:schemeClr val="tx2"/>
                </a:solidFill>
                <a:latin typeface="+mj-lt"/>
                <a:ea typeface="+mj-ea"/>
                <a:cs typeface="+mj-cs"/>
              </a:defRPr>
            </a:lvl2pPr>
            <a:lvl3pPr marL="914400" indent="0" algn="l" defTabSz="914400" rtl="0" eaLnBrk="1" latinLnBrk="0" hangingPunct="1">
              <a:lnSpc>
                <a:spcPct val="90000"/>
              </a:lnSpc>
              <a:spcBef>
                <a:spcPct val="0"/>
              </a:spcBef>
              <a:buNone/>
              <a:defRPr lang="de-DE" sz="4400" kern="1200" cap="small" baseline="0" dirty="0" smtClean="0">
                <a:solidFill>
                  <a:schemeClr val="tx2"/>
                </a:solidFill>
                <a:latin typeface="+mj-lt"/>
                <a:ea typeface="+mj-ea"/>
                <a:cs typeface="+mj-cs"/>
              </a:defRPr>
            </a:lvl3pPr>
            <a:lvl4pPr marL="1371600" indent="0" algn="l" defTabSz="914400" rtl="0" eaLnBrk="1" latinLnBrk="0" hangingPunct="1">
              <a:lnSpc>
                <a:spcPct val="90000"/>
              </a:lnSpc>
              <a:spcBef>
                <a:spcPct val="0"/>
              </a:spcBef>
              <a:buNone/>
              <a:defRPr lang="de-DE" sz="4400" kern="1200" cap="small" baseline="0" dirty="0" smtClean="0">
                <a:solidFill>
                  <a:schemeClr val="tx2"/>
                </a:solidFill>
                <a:latin typeface="+mj-lt"/>
                <a:ea typeface="+mj-ea"/>
                <a:cs typeface="+mj-cs"/>
              </a:defRPr>
            </a:lvl4pPr>
            <a:lvl5pPr marL="1828800" indent="0" algn="l" defTabSz="914400" rtl="0" eaLnBrk="1" latinLnBrk="0" hangingPunct="1">
              <a:lnSpc>
                <a:spcPct val="90000"/>
              </a:lnSpc>
              <a:spcBef>
                <a:spcPct val="0"/>
              </a:spcBef>
              <a:buNone/>
              <a:defRPr lang="de-DE" sz="4400" kern="1200" cap="small" baseline="0" dirty="0">
                <a:solidFill>
                  <a:schemeClr val="tx2"/>
                </a:solidFill>
                <a:latin typeface="+mj-lt"/>
                <a:ea typeface="+mj-ea"/>
                <a:cs typeface="+mj-cs"/>
              </a:defRPr>
            </a:lvl5pPr>
          </a:lstStyle>
          <a:p>
            <a:pPr lvl="0"/>
            <a:r>
              <a:rPr lang="de-DE" dirty="0"/>
              <a:t>Name &amp; Ort der Referenz</a:t>
            </a:r>
          </a:p>
        </p:txBody>
      </p:sp>
      <p:sp>
        <p:nvSpPr>
          <p:cNvPr id="8" name="Titel 1">
            <a:extLst>
              <a:ext uri="{FF2B5EF4-FFF2-40B4-BE49-F238E27FC236}">
                <a16:creationId xmlns:a16="http://schemas.microsoft.com/office/drawing/2014/main" id="{D462F54B-F1BD-D6D5-6B72-735E6A87C0BB}"/>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40560764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00">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6722458F-8DAA-440E-9D1F-3DCD7AE7BEEF}"/>
              </a:ext>
            </a:extLst>
          </p:cNvPr>
          <p:cNvSpPr>
            <a:spLocks noGrp="1"/>
          </p:cNvSpPr>
          <p:nvPr>
            <p:ph idx="1" hasCustomPrompt="1"/>
          </p:nvPr>
        </p:nvSpPr>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a:t>
            </a:r>
          </a:p>
        </p:txBody>
      </p:sp>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F3E12F27-AD56-4B1B-9281-87385CE7E6E6}"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8" name="Titel 1">
            <a:extLst>
              <a:ext uri="{FF2B5EF4-FFF2-40B4-BE49-F238E27FC236}">
                <a16:creationId xmlns:a16="http://schemas.microsoft.com/office/drawing/2014/main" id="{3F8E48E8-6A0D-A522-2736-852A8A95C1E6}"/>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3750905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0:50">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4A12AED7-10A3-4A8C-951A-1A3BDD66E741}"/>
              </a:ext>
            </a:extLst>
          </p:cNvPr>
          <p:cNvSpPr>
            <a:spLocks noGrp="1"/>
          </p:cNvSpPr>
          <p:nvPr>
            <p:ph sz="half" idx="1" hasCustomPrompt="1"/>
          </p:nvPr>
        </p:nvSpPr>
        <p:spPr>
          <a:xfrm>
            <a:off x="1111250" y="1225549"/>
            <a:ext cx="5070090" cy="4951414"/>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1</a:t>
            </a:r>
          </a:p>
        </p:txBody>
      </p:sp>
      <p:sp>
        <p:nvSpPr>
          <p:cNvPr id="4" name="Inhaltsplatzhalter 3">
            <a:extLst>
              <a:ext uri="{FF2B5EF4-FFF2-40B4-BE49-F238E27FC236}">
                <a16:creationId xmlns:a16="http://schemas.microsoft.com/office/drawing/2014/main" id="{0E49BB53-3988-44B8-A35C-B83F3E675D9A}"/>
              </a:ext>
            </a:extLst>
          </p:cNvPr>
          <p:cNvSpPr>
            <a:spLocks noGrp="1"/>
          </p:cNvSpPr>
          <p:nvPr>
            <p:ph sz="half" idx="2" hasCustomPrompt="1"/>
          </p:nvPr>
        </p:nvSpPr>
        <p:spPr>
          <a:xfrm>
            <a:off x="6591300" y="1225549"/>
            <a:ext cx="5070090" cy="4951414"/>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2</a:t>
            </a:r>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C3620B9A-69E2-4CFC-9240-1AF2D0304EAB}"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8" name="Titel 1">
            <a:extLst>
              <a:ext uri="{FF2B5EF4-FFF2-40B4-BE49-F238E27FC236}">
                <a16:creationId xmlns:a16="http://schemas.microsoft.com/office/drawing/2014/main" id="{4496C3A0-EDB7-8539-F288-F54351E194C6}"/>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1893631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50:50_Untertitel">
    <p:spTree>
      <p:nvGrpSpPr>
        <p:cNvPr id="1" name=""/>
        <p:cNvGrpSpPr/>
        <p:nvPr/>
      </p:nvGrpSpPr>
      <p:grpSpPr>
        <a:xfrm>
          <a:off x="0" y="0"/>
          <a:ext cx="0" cy="0"/>
          <a:chOff x="0" y="0"/>
          <a:chExt cx="0" cy="0"/>
        </a:xfrm>
      </p:grpSpPr>
      <p:sp>
        <p:nvSpPr>
          <p:cNvPr id="10" name="Inhaltsplatzhalter 2">
            <a:extLst>
              <a:ext uri="{FF2B5EF4-FFF2-40B4-BE49-F238E27FC236}">
                <a16:creationId xmlns:a16="http://schemas.microsoft.com/office/drawing/2014/main" id="{958D4421-0F14-4726-BF16-FDA95B4D5203}"/>
              </a:ext>
            </a:extLst>
          </p:cNvPr>
          <p:cNvSpPr>
            <a:spLocks noGrp="1"/>
          </p:cNvSpPr>
          <p:nvPr>
            <p:ph sz="half" idx="13" hasCustomPrompt="1"/>
          </p:nvPr>
        </p:nvSpPr>
        <p:spPr>
          <a:xfrm>
            <a:off x="1111250" y="1225549"/>
            <a:ext cx="5070089" cy="389496"/>
          </a:xfrm>
        </p:spPr>
        <p:txBody>
          <a:bodyPr>
            <a:noAutofit/>
          </a:bodyPr>
          <a:lstStyle>
            <a:lvl1pPr marL="0" indent="0" algn="l" defTabSz="914400" rtl="0" eaLnBrk="1" latinLnBrk="0" hangingPunct="1">
              <a:lnSpc>
                <a:spcPct val="90000"/>
              </a:lnSpc>
              <a:spcBef>
                <a:spcPct val="0"/>
              </a:spcBef>
              <a:buClr>
                <a:schemeClr val="accent1"/>
              </a:buClr>
              <a:buNone/>
              <a:defRPr lang="de-DE" sz="2000" kern="1200" cap="all" baseline="0" dirty="0">
                <a:solidFill>
                  <a:schemeClr val="tx2"/>
                </a:solidFill>
                <a:latin typeface="+mn-lt"/>
                <a:ea typeface="+mj-ea"/>
                <a:cs typeface="+mj-cs"/>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Untertitel 1</a:t>
            </a:r>
          </a:p>
        </p:txBody>
      </p:sp>
      <p:sp>
        <p:nvSpPr>
          <p:cNvPr id="11" name="Inhaltsplatzhalter 3">
            <a:extLst>
              <a:ext uri="{FF2B5EF4-FFF2-40B4-BE49-F238E27FC236}">
                <a16:creationId xmlns:a16="http://schemas.microsoft.com/office/drawing/2014/main" id="{09E4962A-0EAA-42F8-A398-E88D8D12E975}"/>
              </a:ext>
            </a:extLst>
          </p:cNvPr>
          <p:cNvSpPr>
            <a:spLocks noGrp="1"/>
          </p:cNvSpPr>
          <p:nvPr>
            <p:ph sz="half" idx="14" hasCustomPrompt="1"/>
          </p:nvPr>
        </p:nvSpPr>
        <p:spPr>
          <a:xfrm>
            <a:off x="6591300" y="1225549"/>
            <a:ext cx="5070090" cy="389496"/>
          </a:xfrm>
        </p:spPr>
        <p:txBody>
          <a:bodyPr>
            <a:normAutofit/>
          </a:bodyPr>
          <a:lstStyle>
            <a:lvl1pPr marL="0" indent="0">
              <a:buClr>
                <a:schemeClr val="accent1"/>
              </a:buClr>
              <a:buNone/>
              <a:defRPr lang="de-DE" sz="2000" kern="1200" cap="all" baseline="0" dirty="0">
                <a:solidFill>
                  <a:schemeClr val="tx2"/>
                </a:solidFill>
                <a:latin typeface="+mn-lt"/>
                <a:ea typeface="+mj-ea"/>
                <a:cs typeface="+mj-cs"/>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lvl="0" indent="0" algn="l" defTabSz="914400" rtl="0" eaLnBrk="1" latinLnBrk="0" hangingPunct="1">
              <a:lnSpc>
                <a:spcPct val="90000"/>
              </a:lnSpc>
              <a:spcBef>
                <a:spcPct val="0"/>
              </a:spcBef>
              <a:buClr>
                <a:schemeClr val="accent1"/>
              </a:buClr>
              <a:buFont typeface="Arial" panose="020B0604020202020204" pitchFamily="34" charset="0"/>
              <a:buNone/>
            </a:pPr>
            <a:r>
              <a:rPr lang="de-DE" dirty="0"/>
              <a:t>Untertitel 2</a:t>
            </a:r>
          </a:p>
        </p:txBody>
      </p:sp>
      <p:sp>
        <p:nvSpPr>
          <p:cNvPr id="3" name="Inhaltsplatzhalter 2">
            <a:extLst>
              <a:ext uri="{FF2B5EF4-FFF2-40B4-BE49-F238E27FC236}">
                <a16:creationId xmlns:a16="http://schemas.microsoft.com/office/drawing/2014/main" id="{4A12AED7-10A3-4A8C-951A-1A3BDD66E741}"/>
              </a:ext>
            </a:extLst>
          </p:cNvPr>
          <p:cNvSpPr>
            <a:spLocks noGrp="1"/>
          </p:cNvSpPr>
          <p:nvPr>
            <p:ph sz="half" idx="1" hasCustomPrompt="1"/>
          </p:nvPr>
        </p:nvSpPr>
        <p:spPr>
          <a:xfrm>
            <a:off x="1111250" y="1875394"/>
            <a:ext cx="5070090" cy="4301569"/>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1</a:t>
            </a:r>
          </a:p>
        </p:txBody>
      </p:sp>
      <p:sp>
        <p:nvSpPr>
          <p:cNvPr id="4" name="Inhaltsplatzhalter 3">
            <a:extLst>
              <a:ext uri="{FF2B5EF4-FFF2-40B4-BE49-F238E27FC236}">
                <a16:creationId xmlns:a16="http://schemas.microsoft.com/office/drawing/2014/main" id="{0E49BB53-3988-44B8-A35C-B83F3E675D9A}"/>
              </a:ext>
            </a:extLst>
          </p:cNvPr>
          <p:cNvSpPr>
            <a:spLocks noGrp="1"/>
          </p:cNvSpPr>
          <p:nvPr>
            <p:ph sz="half" idx="2" hasCustomPrompt="1"/>
          </p:nvPr>
        </p:nvSpPr>
        <p:spPr>
          <a:xfrm>
            <a:off x="6591300" y="1875394"/>
            <a:ext cx="5070090" cy="4301569"/>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2</a:t>
            </a:r>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63313B90-CB07-4D36-BCAB-EBC1A50AF8BA}"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8" name="Titel 1">
            <a:extLst>
              <a:ext uri="{FF2B5EF4-FFF2-40B4-BE49-F238E27FC236}">
                <a16:creationId xmlns:a16="http://schemas.microsoft.com/office/drawing/2014/main" id="{9BF9F522-2E86-9A19-0F86-21BF50C42139}"/>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2700654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istorie">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7D0AD4A-59B0-4981-8E23-FEC0D5AEF5FE}"/>
              </a:ext>
            </a:extLst>
          </p:cNvPr>
          <p:cNvSpPr>
            <a:spLocks noGrp="1"/>
          </p:cNvSpPr>
          <p:nvPr>
            <p:ph type="dt" sz="half" idx="10"/>
          </p:nvPr>
        </p:nvSpPr>
        <p:spPr/>
        <p:txBody>
          <a:bodyPr/>
          <a:lstStyle/>
          <a:p>
            <a:fld id="{D40D2771-FC0E-4450-9E0F-0443C99DF794}" type="datetime1">
              <a:rPr lang="de-DE" smtClean="0"/>
              <a:t>15.07.23</a:t>
            </a:fld>
            <a:endParaRPr lang="de-DE"/>
          </a:p>
        </p:txBody>
      </p:sp>
      <p:sp>
        <p:nvSpPr>
          <p:cNvPr id="4" name="Fußzeilenplatzhalter 3">
            <a:extLst>
              <a:ext uri="{FF2B5EF4-FFF2-40B4-BE49-F238E27FC236}">
                <a16:creationId xmlns:a16="http://schemas.microsoft.com/office/drawing/2014/main" id="{45A82698-37E3-4161-BD79-1292E23734F5}"/>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9DB4BD64-71CC-4AB6-AA22-9E7954DCEA0B}"/>
              </a:ext>
            </a:extLst>
          </p:cNvPr>
          <p:cNvSpPr>
            <a:spLocks noGrp="1"/>
          </p:cNvSpPr>
          <p:nvPr>
            <p:ph type="sldNum" sz="quarter" idx="12"/>
          </p:nvPr>
        </p:nvSpPr>
        <p:spPr/>
        <p:txBody>
          <a:bodyPr/>
          <a:lstStyle/>
          <a:p>
            <a:fld id="{BF6C30AD-8A2E-444E-871B-0356D430F406}" type="slidenum">
              <a:rPr lang="de-DE" smtClean="0"/>
              <a:pPr/>
              <a:t>‹Nr.›</a:t>
            </a:fld>
            <a:endParaRPr lang="de-DE"/>
          </a:p>
        </p:txBody>
      </p:sp>
      <p:pic>
        <p:nvPicPr>
          <p:cNvPr id="9" name="Grafik 8" descr="Ein Bild, das Text, Person, draußen, Mann enthält.&#10;&#10;Automatisch generierte Beschreibung">
            <a:extLst>
              <a:ext uri="{FF2B5EF4-FFF2-40B4-BE49-F238E27FC236}">
                <a16:creationId xmlns:a16="http://schemas.microsoft.com/office/drawing/2014/main" id="{FEE94B1D-950C-45DE-9B57-AB129D9DE7F7}"/>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val="0"/>
              </a:ext>
            </a:extLst>
          </a:blip>
          <a:srcRect/>
          <a:stretch/>
        </p:blipFill>
        <p:spPr>
          <a:xfrm>
            <a:off x="10252676" y="1556792"/>
            <a:ext cx="1296000" cy="1296000"/>
          </a:xfrm>
          <a:prstGeom prst="roundRect">
            <a:avLst>
              <a:gd name="adj" fmla="val 50000"/>
            </a:avLst>
          </a:prstGeom>
          <a:noFill/>
          <a:ln>
            <a:noFill/>
          </a:ln>
          <a:effectLst>
            <a:outerShdw dist="76200" dir="18900000" algn="tl" rotWithShape="0">
              <a:schemeClr val="accent1"/>
            </a:outerShdw>
          </a:effectLst>
        </p:spPr>
      </p:pic>
      <p:pic>
        <p:nvPicPr>
          <p:cNvPr id="12" name="Grafik 11" descr="Ein Bild, das Person, drinnen enthält.&#10;&#10;Automatisch generierte Beschreibung">
            <a:extLst>
              <a:ext uri="{FF2B5EF4-FFF2-40B4-BE49-F238E27FC236}">
                <a16:creationId xmlns:a16="http://schemas.microsoft.com/office/drawing/2014/main" id="{3BB70DBC-FAD5-486C-A9BB-DB12546A4643}"/>
              </a:ext>
            </a:extLst>
          </p:cNvPr>
          <p:cNvPicPr>
            <a:picLocks noChangeAspect="1"/>
          </p:cNvPicPr>
          <p:nvPr userDrawn="1"/>
        </p:nvPicPr>
        <p:blipFill rotWithShape="1">
          <a:blip r:embed="rId4" cstate="screen">
            <a:extLst>
              <a:ext uri="{28A0092B-C50C-407E-A947-70E740481C1C}">
                <a14:useLocalDpi xmlns:a14="http://schemas.microsoft.com/office/drawing/2010/main" val="0"/>
              </a:ext>
            </a:extLst>
          </a:blip>
          <a:srcRect/>
          <a:stretch/>
        </p:blipFill>
        <p:spPr>
          <a:xfrm>
            <a:off x="1156148" y="1556792"/>
            <a:ext cx="1296000" cy="1296000"/>
          </a:xfrm>
          <a:prstGeom prst="roundRect">
            <a:avLst>
              <a:gd name="adj" fmla="val 50000"/>
            </a:avLst>
          </a:prstGeom>
          <a:noFill/>
          <a:ln>
            <a:noFill/>
          </a:ln>
          <a:effectLst>
            <a:outerShdw dist="76200" dir="18900000" algn="tl" rotWithShape="0">
              <a:schemeClr val="accent1"/>
            </a:outerShdw>
          </a:effectLst>
        </p:spPr>
      </p:pic>
      <p:cxnSp>
        <p:nvCxnSpPr>
          <p:cNvPr id="17" name="Gerade Verbindung mit Pfeil 16">
            <a:extLst>
              <a:ext uri="{FF2B5EF4-FFF2-40B4-BE49-F238E27FC236}">
                <a16:creationId xmlns:a16="http://schemas.microsoft.com/office/drawing/2014/main" id="{7441762B-45B8-486C-924D-2D14538ECEF8}"/>
              </a:ext>
            </a:extLst>
          </p:cNvPr>
          <p:cNvCxnSpPr>
            <a:cxnSpLocks/>
          </p:cNvCxnSpPr>
          <p:nvPr userDrawn="1"/>
        </p:nvCxnSpPr>
        <p:spPr>
          <a:xfrm>
            <a:off x="1823926" y="3716984"/>
            <a:ext cx="10104722"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19" name="Ellipse 18">
            <a:extLst>
              <a:ext uri="{FF2B5EF4-FFF2-40B4-BE49-F238E27FC236}">
                <a16:creationId xmlns:a16="http://schemas.microsoft.com/office/drawing/2014/main" id="{66DCDD88-5314-4733-BE9E-77FBA9EF35DA}"/>
              </a:ext>
            </a:extLst>
          </p:cNvPr>
          <p:cNvSpPr/>
          <p:nvPr userDrawn="1"/>
        </p:nvSpPr>
        <p:spPr>
          <a:xfrm>
            <a:off x="1778926" y="3671984"/>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Ellipse 19">
            <a:extLst>
              <a:ext uri="{FF2B5EF4-FFF2-40B4-BE49-F238E27FC236}">
                <a16:creationId xmlns:a16="http://schemas.microsoft.com/office/drawing/2014/main" id="{E0199BA1-349A-45AF-B953-B616E1EDFD7E}"/>
              </a:ext>
            </a:extLst>
          </p:cNvPr>
          <p:cNvSpPr/>
          <p:nvPr userDrawn="1"/>
        </p:nvSpPr>
        <p:spPr>
          <a:xfrm>
            <a:off x="2687064" y="3671984"/>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1" name="Ellipse 20">
            <a:extLst>
              <a:ext uri="{FF2B5EF4-FFF2-40B4-BE49-F238E27FC236}">
                <a16:creationId xmlns:a16="http://schemas.microsoft.com/office/drawing/2014/main" id="{72B8E0B0-AB5E-47FD-8E91-C1D5E01E37A4}"/>
              </a:ext>
            </a:extLst>
          </p:cNvPr>
          <p:cNvSpPr/>
          <p:nvPr userDrawn="1"/>
        </p:nvSpPr>
        <p:spPr>
          <a:xfrm>
            <a:off x="6319616" y="3671984"/>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Ellipse 21">
            <a:extLst>
              <a:ext uri="{FF2B5EF4-FFF2-40B4-BE49-F238E27FC236}">
                <a16:creationId xmlns:a16="http://schemas.microsoft.com/office/drawing/2014/main" id="{2D69B506-2A5D-43B2-B390-799CD1B03469}"/>
              </a:ext>
            </a:extLst>
          </p:cNvPr>
          <p:cNvSpPr/>
          <p:nvPr userDrawn="1"/>
        </p:nvSpPr>
        <p:spPr>
          <a:xfrm>
            <a:off x="10860310" y="3671984"/>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Ellipse 22">
            <a:extLst>
              <a:ext uri="{FF2B5EF4-FFF2-40B4-BE49-F238E27FC236}">
                <a16:creationId xmlns:a16="http://schemas.microsoft.com/office/drawing/2014/main" id="{E05014B4-5B29-4683-AD3B-80CBA378BADD}"/>
              </a:ext>
            </a:extLst>
          </p:cNvPr>
          <p:cNvSpPr/>
          <p:nvPr userDrawn="1"/>
        </p:nvSpPr>
        <p:spPr>
          <a:xfrm>
            <a:off x="3595202" y="3671984"/>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4" name="Ellipse 23">
            <a:extLst>
              <a:ext uri="{FF2B5EF4-FFF2-40B4-BE49-F238E27FC236}">
                <a16:creationId xmlns:a16="http://schemas.microsoft.com/office/drawing/2014/main" id="{FA51BA36-A88A-4408-992B-03E1F06F111F}"/>
              </a:ext>
            </a:extLst>
          </p:cNvPr>
          <p:cNvSpPr/>
          <p:nvPr userDrawn="1"/>
        </p:nvSpPr>
        <p:spPr>
          <a:xfrm>
            <a:off x="7227754" y="3671984"/>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5" name="Ellipse 24">
            <a:extLst>
              <a:ext uri="{FF2B5EF4-FFF2-40B4-BE49-F238E27FC236}">
                <a16:creationId xmlns:a16="http://schemas.microsoft.com/office/drawing/2014/main" id="{3520C6EE-55C9-4BA5-8A99-E4BF5486852F}"/>
              </a:ext>
            </a:extLst>
          </p:cNvPr>
          <p:cNvSpPr/>
          <p:nvPr userDrawn="1"/>
        </p:nvSpPr>
        <p:spPr>
          <a:xfrm>
            <a:off x="4503340" y="3671984"/>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6" name="Ellipse 25">
            <a:extLst>
              <a:ext uri="{FF2B5EF4-FFF2-40B4-BE49-F238E27FC236}">
                <a16:creationId xmlns:a16="http://schemas.microsoft.com/office/drawing/2014/main" id="{77922C6A-C5B9-4008-B86C-ECA6F89707FF}"/>
              </a:ext>
            </a:extLst>
          </p:cNvPr>
          <p:cNvSpPr/>
          <p:nvPr userDrawn="1"/>
        </p:nvSpPr>
        <p:spPr>
          <a:xfrm>
            <a:off x="8135892" y="3671984"/>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7" name="Ellipse 26">
            <a:extLst>
              <a:ext uri="{FF2B5EF4-FFF2-40B4-BE49-F238E27FC236}">
                <a16:creationId xmlns:a16="http://schemas.microsoft.com/office/drawing/2014/main" id="{7A1E357C-198C-4361-B2EC-C1D77B9E5EB5}"/>
              </a:ext>
            </a:extLst>
          </p:cNvPr>
          <p:cNvSpPr/>
          <p:nvPr userDrawn="1"/>
        </p:nvSpPr>
        <p:spPr>
          <a:xfrm>
            <a:off x="5411478" y="3671984"/>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8" name="Ellipse 27">
            <a:extLst>
              <a:ext uri="{FF2B5EF4-FFF2-40B4-BE49-F238E27FC236}">
                <a16:creationId xmlns:a16="http://schemas.microsoft.com/office/drawing/2014/main" id="{AE1899CE-7B29-46DD-BFE2-32B13FAF99FC}"/>
              </a:ext>
            </a:extLst>
          </p:cNvPr>
          <p:cNvSpPr/>
          <p:nvPr userDrawn="1"/>
        </p:nvSpPr>
        <p:spPr>
          <a:xfrm>
            <a:off x="9044030" y="3671984"/>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9" name="Textfeld 28">
            <a:extLst>
              <a:ext uri="{FF2B5EF4-FFF2-40B4-BE49-F238E27FC236}">
                <a16:creationId xmlns:a16="http://schemas.microsoft.com/office/drawing/2014/main" id="{11BF37C1-F037-4DA3-837A-1D9C848F1101}"/>
              </a:ext>
            </a:extLst>
          </p:cNvPr>
          <p:cNvSpPr txBox="1"/>
          <p:nvPr userDrawn="1"/>
        </p:nvSpPr>
        <p:spPr>
          <a:xfrm>
            <a:off x="1055440" y="3013594"/>
            <a:ext cx="1536971" cy="553998"/>
          </a:xfrm>
          <a:prstGeom prst="rect">
            <a:avLst/>
          </a:prstGeom>
          <a:noFill/>
        </p:spPr>
        <p:txBody>
          <a:bodyPr wrap="square" rtlCol="0">
            <a:spAutoFit/>
          </a:bodyPr>
          <a:lstStyle/>
          <a:p>
            <a:pPr algn="ctr"/>
            <a:r>
              <a:rPr lang="de-DE" sz="1000" dirty="0">
                <a:latin typeface="+mn-lt"/>
              </a:rPr>
              <a:t>Gründung </a:t>
            </a:r>
            <a:br>
              <a:rPr lang="de-DE" sz="1000" dirty="0">
                <a:latin typeface="+mn-lt"/>
              </a:rPr>
            </a:br>
            <a:r>
              <a:rPr lang="de-DE" sz="1000" dirty="0">
                <a:latin typeface="+mn-lt"/>
              </a:rPr>
              <a:t>Burnickl Ingenieur GmbH am 4. Oktober </a:t>
            </a:r>
            <a:r>
              <a:rPr lang="de-DE" sz="1000" b="1" dirty="0">
                <a:latin typeface="+mn-lt"/>
              </a:rPr>
              <a:t>2011</a:t>
            </a:r>
          </a:p>
        </p:txBody>
      </p:sp>
      <p:sp>
        <p:nvSpPr>
          <p:cNvPr id="31" name="Textfeld 30">
            <a:extLst>
              <a:ext uri="{FF2B5EF4-FFF2-40B4-BE49-F238E27FC236}">
                <a16:creationId xmlns:a16="http://schemas.microsoft.com/office/drawing/2014/main" id="{F767F356-31B6-41D1-BD07-0A72816F26F5}"/>
              </a:ext>
            </a:extLst>
          </p:cNvPr>
          <p:cNvSpPr txBox="1"/>
          <p:nvPr userDrawn="1"/>
        </p:nvSpPr>
        <p:spPr>
          <a:xfrm>
            <a:off x="1963578" y="3975292"/>
            <a:ext cx="1536971" cy="553998"/>
          </a:xfrm>
          <a:prstGeom prst="rect">
            <a:avLst/>
          </a:prstGeom>
          <a:noFill/>
        </p:spPr>
        <p:txBody>
          <a:bodyPr wrap="square" rtlCol="0">
            <a:spAutoFit/>
          </a:bodyPr>
          <a:lstStyle/>
          <a:p>
            <a:pPr algn="ctr"/>
            <a:r>
              <a:rPr lang="de-DE" sz="1000" b="1" dirty="0">
                <a:latin typeface="+mn-lt"/>
              </a:rPr>
              <a:t>2012</a:t>
            </a:r>
          </a:p>
          <a:p>
            <a:pPr algn="ctr"/>
            <a:r>
              <a:rPr lang="de-DE" sz="1000" b="0" dirty="0">
                <a:latin typeface="+mn-lt"/>
              </a:rPr>
              <a:t>Eröffnung</a:t>
            </a:r>
            <a:br>
              <a:rPr lang="de-DE" sz="1000" b="0" dirty="0">
                <a:latin typeface="+mn-lt"/>
              </a:rPr>
            </a:br>
            <a:r>
              <a:rPr lang="de-DE" sz="1000" b="0" dirty="0">
                <a:latin typeface="+mn-lt"/>
              </a:rPr>
              <a:t> München</a:t>
            </a:r>
          </a:p>
        </p:txBody>
      </p:sp>
      <p:sp>
        <p:nvSpPr>
          <p:cNvPr id="32" name="Textfeld 31">
            <a:extLst>
              <a:ext uri="{FF2B5EF4-FFF2-40B4-BE49-F238E27FC236}">
                <a16:creationId xmlns:a16="http://schemas.microsoft.com/office/drawing/2014/main" id="{EC2C95FE-C738-499A-B282-4E91E6B9F875}"/>
              </a:ext>
            </a:extLst>
          </p:cNvPr>
          <p:cNvSpPr txBox="1"/>
          <p:nvPr userDrawn="1"/>
        </p:nvSpPr>
        <p:spPr>
          <a:xfrm>
            <a:off x="5596130" y="3975292"/>
            <a:ext cx="1536971" cy="553998"/>
          </a:xfrm>
          <a:prstGeom prst="rect">
            <a:avLst/>
          </a:prstGeom>
          <a:noFill/>
        </p:spPr>
        <p:txBody>
          <a:bodyPr wrap="square" rtlCol="0">
            <a:spAutoFit/>
          </a:bodyPr>
          <a:lstStyle/>
          <a:p>
            <a:pPr algn="ctr"/>
            <a:r>
              <a:rPr lang="de-DE" sz="1000" b="1" dirty="0">
                <a:latin typeface="+mn-lt"/>
              </a:rPr>
              <a:t>2016</a:t>
            </a:r>
          </a:p>
          <a:p>
            <a:pPr algn="ctr"/>
            <a:r>
              <a:rPr lang="de-DE" sz="1000" b="0" dirty="0">
                <a:latin typeface="+mn-lt"/>
              </a:rPr>
              <a:t>Eröffnung</a:t>
            </a:r>
            <a:br>
              <a:rPr lang="de-DE" sz="1000" b="0" dirty="0">
                <a:latin typeface="+mn-lt"/>
              </a:rPr>
            </a:br>
            <a:r>
              <a:rPr lang="de-DE" sz="1000" b="0" dirty="0">
                <a:latin typeface="+mn-lt"/>
              </a:rPr>
              <a:t> Bamberg</a:t>
            </a:r>
          </a:p>
        </p:txBody>
      </p:sp>
      <p:sp>
        <p:nvSpPr>
          <p:cNvPr id="33" name="Textfeld 32">
            <a:extLst>
              <a:ext uri="{FF2B5EF4-FFF2-40B4-BE49-F238E27FC236}">
                <a16:creationId xmlns:a16="http://schemas.microsoft.com/office/drawing/2014/main" id="{54B7A1BE-42D4-4558-A0E8-6D0C2922BD46}"/>
              </a:ext>
            </a:extLst>
          </p:cNvPr>
          <p:cNvSpPr txBox="1"/>
          <p:nvPr userDrawn="1"/>
        </p:nvSpPr>
        <p:spPr>
          <a:xfrm>
            <a:off x="7412406" y="3975292"/>
            <a:ext cx="1536971" cy="553998"/>
          </a:xfrm>
          <a:prstGeom prst="rect">
            <a:avLst/>
          </a:prstGeom>
          <a:noFill/>
        </p:spPr>
        <p:txBody>
          <a:bodyPr wrap="square" rtlCol="0">
            <a:spAutoFit/>
          </a:bodyPr>
          <a:lstStyle/>
          <a:p>
            <a:pPr algn="ctr"/>
            <a:r>
              <a:rPr lang="de-DE" sz="1000" b="1" dirty="0">
                <a:latin typeface="+mn-lt"/>
              </a:rPr>
              <a:t>2018</a:t>
            </a:r>
          </a:p>
          <a:p>
            <a:pPr algn="ctr"/>
            <a:r>
              <a:rPr lang="de-DE" sz="1000" b="0" dirty="0">
                <a:latin typeface="+mn-lt"/>
              </a:rPr>
              <a:t>Eröffnung </a:t>
            </a:r>
            <a:br>
              <a:rPr lang="de-DE" sz="1000" b="0" dirty="0">
                <a:latin typeface="+mn-lt"/>
              </a:rPr>
            </a:br>
            <a:r>
              <a:rPr lang="de-DE" sz="1000" b="0" dirty="0">
                <a:latin typeface="+mn-lt"/>
              </a:rPr>
              <a:t> Valencia</a:t>
            </a:r>
          </a:p>
        </p:txBody>
      </p:sp>
      <p:sp>
        <p:nvSpPr>
          <p:cNvPr id="34" name="Textfeld 33">
            <a:extLst>
              <a:ext uri="{FF2B5EF4-FFF2-40B4-BE49-F238E27FC236}">
                <a16:creationId xmlns:a16="http://schemas.microsoft.com/office/drawing/2014/main" id="{BB399178-57EB-4519-B643-906DC7A595AA}"/>
              </a:ext>
            </a:extLst>
          </p:cNvPr>
          <p:cNvSpPr txBox="1"/>
          <p:nvPr userDrawn="1"/>
        </p:nvSpPr>
        <p:spPr>
          <a:xfrm>
            <a:off x="8318112" y="3013594"/>
            <a:ext cx="1536971" cy="553998"/>
          </a:xfrm>
          <a:prstGeom prst="rect">
            <a:avLst/>
          </a:prstGeom>
          <a:noFill/>
        </p:spPr>
        <p:txBody>
          <a:bodyPr wrap="square" rtlCol="0">
            <a:spAutoFit/>
          </a:bodyPr>
          <a:lstStyle/>
          <a:p>
            <a:pPr algn="ctr"/>
            <a:r>
              <a:rPr lang="de-DE" sz="1000" b="1" dirty="0">
                <a:latin typeface="+mn-lt"/>
              </a:rPr>
              <a:t>2019</a:t>
            </a:r>
          </a:p>
          <a:p>
            <a:pPr algn="ctr"/>
            <a:r>
              <a:rPr lang="de-DE" sz="1000" b="0" dirty="0">
                <a:latin typeface="+mn-lt"/>
              </a:rPr>
              <a:t>Eröffnung</a:t>
            </a:r>
          </a:p>
          <a:p>
            <a:pPr algn="ctr"/>
            <a:r>
              <a:rPr lang="de-DE" sz="1000" b="0" dirty="0">
                <a:latin typeface="+mn-lt"/>
              </a:rPr>
              <a:t>Passau &amp; Würzburg</a:t>
            </a:r>
          </a:p>
        </p:txBody>
      </p:sp>
      <p:sp>
        <p:nvSpPr>
          <p:cNvPr id="35" name="Textfeld 34">
            <a:extLst>
              <a:ext uri="{FF2B5EF4-FFF2-40B4-BE49-F238E27FC236}">
                <a16:creationId xmlns:a16="http://schemas.microsoft.com/office/drawing/2014/main" id="{BCFA3568-6904-4208-B025-642C85FA2C12}"/>
              </a:ext>
            </a:extLst>
          </p:cNvPr>
          <p:cNvSpPr txBox="1"/>
          <p:nvPr userDrawn="1"/>
        </p:nvSpPr>
        <p:spPr>
          <a:xfrm>
            <a:off x="9228682" y="3975292"/>
            <a:ext cx="1536971" cy="553998"/>
          </a:xfrm>
          <a:prstGeom prst="rect">
            <a:avLst/>
          </a:prstGeom>
          <a:noFill/>
        </p:spPr>
        <p:txBody>
          <a:bodyPr wrap="square" rtlCol="0">
            <a:spAutoFit/>
          </a:bodyPr>
          <a:lstStyle/>
          <a:p>
            <a:pPr algn="ctr"/>
            <a:r>
              <a:rPr lang="de-DE" sz="1000" b="1" dirty="0">
                <a:latin typeface="+mn-lt"/>
              </a:rPr>
              <a:t>2020</a:t>
            </a:r>
          </a:p>
          <a:p>
            <a:pPr algn="ctr"/>
            <a:r>
              <a:rPr lang="de-DE" sz="1000" b="0" dirty="0">
                <a:latin typeface="+mn-lt"/>
              </a:rPr>
              <a:t>Eröffnung</a:t>
            </a:r>
          </a:p>
          <a:p>
            <a:pPr algn="ctr"/>
            <a:r>
              <a:rPr lang="de-DE" sz="1000" b="0" dirty="0">
                <a:latin typeface="+mn-lt"/>
              </a:rPr>
              <a:t>Hamburg, Köln &amp; Berlin</a:t>
            </a:r>
          </a:p>
        </p:txBody>
      </p:sp>
      <p:sp>
        <p:nvSpPr>
          <p:cNvPr id="36" name="Ellipse 35">
            <a:extLst>
              <a:ext uri="{FF2B5EF4-FFF2-40B4-BE49-F238E27FC236}">
                <a16:creationId xmlns:a16="http://schemas.microsoft.com/office/drawing/2014/main" id="{4AEC39A1-09D9-4A3B-8368-241B5EB3E90C}"/>
              </a:ext>
            </a:extLst>
          </p:cNvPr>
          <p:cNvSpPr/>
          <p:nvPr userDrawn="1"/>
        </p:nvSpPr>
        <p:spPr>
          <a:xfrm>
            <a:off x="9952168" y="3675266"/>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extLst>
              <a:ext uri="{FF2B5EF4-FFF2-40B4-BE49-F238E27FC236}">
                <a16:creationId xmlns:a16="http://schemas.microsoft.com/office/drawing/2014/main" id="{08665EF1-D254-4E5A-AE56-4B6DD7312613}"/>
              </a:ext>
            </a:extLst>
          </p:cNvPr>
          <p:cNvSpPr txBox="1"/>
          <p:nvPr userDrawn="1"/>
        </p:nvSpPr>
        <p:spPr>
          <a:xfrm>
            <a:off x="10136824" y="3013594"/>
            <a:ext cx="1536971" cy="553998"/>
          </a:xfrm>
          <a:prstGeom prst="rect">
            <a:avLst/>
          </a:prstGeom>
          <a:noFill/>
        </p:spPr>
        <p:txBody>
          <a:bodyPr wrap="square" rtlCol="0">
            <a:spAutoFit/>
          </a:bodyPr>
          <a:lstStyle/>
          <a:p>
            <a:pPr algn="ctr"/>
            <a:r>
              <a:rPr lang="de-DE" sz="1000" dirty="0">
                <a:latin typeface="+mn-lt"/>
              </a:rPr>
              <a:t>10 Jahre </a:t>
            </a:r>
            <a:br>
              <a:rPr lang="de-DE" sz="1000" dirty="0">
                <a:latin typeface="+mn-lt"/>
              </a:rPr>
            </a:br>
            <a:r>
              <a:rPr lang="de-DE" sz="1000" dirty="0">
                <a:latin typeface="+mn-lt"/>
              </a:rPr>
              <a:t>Burnickl Ingenieure</a:t>
            </a:r>
          </a:p>
          <a:p>
            <a:pPr algn="ctr"/>
            <a:r>
              <a:rPr lang="de-DE" sz="1000" b="1" dirty="0">
                <a:latin typeface="+mn-lt"/>
              </a:rPr>
              <a:t>2021</a:t>
            </a:r>
          </a:p>
        </p:txBody>
      </p:sp>
      <p:pic>
        <p:nvPicPr>
          <p:cNvPr id="39" name="Grafik 38" descr="Ein Bild, das Himmel, draußen, Gebäude, Parken enthält.&#10;&#10;Automatisch generierte Beschreibung">
            <a:extLst>
              <a:ext uri="{FF2B5EF4-FFF2-40B4-BE49-F238E27FC236}">
                <a16:creationId xmlns:a16="http://schemas.microsoft.com/office/drawing/2014/main" id="{CC56B90F-34BA-4255-A29E-E25C5E5D1940}"/>
              </a:ext>
            </a:extLst>
          </p:cNvPr>
          <p:cNvPicPr>
            <a:picLocks noChangeAspect="1"/>
          </p:cNvPicPr>
          <p:nvPr userDrawn="1"/>
        </p:nvPicPr>
        <p:blipFill rotWithShape="1">
          <a:blip r:embed="rId5" cstate="screen">
            <a:extLst>
              <a:ext uri="{28A0092B-C50C-407E-A947-70E740481C1C}">
                <a14:useLocalDpi xmlns:a14="http://schemas.microsoft.com/office/drawing/2010/main" val="0"/>
              </a:ext>
            </a:extLst>
          </a:blip>
          <a:srcRect/>
          <a:stretch/>
        </p:blipFill>
        <p:spPr>
          <a:xfrm>
            <a:off x="2992424" y="1556792"/>
            <a:ext cx="1296000" cy="1296000"/>
          </a:xfrm>
          <a:prstGeom prst="roundRect">
            <a:avLst>
              <a:gd name="adj" fmla="val 50000"/>
            </a:avLst>
          </a:prstGeom>
          <a:noFill/>
          <a:ln>
            <a:noFill/>
          </a:ln>
          <a:effectLst>
            <a:outerShdw dist="76200" dir="18900000" algn="tl" rotWithShape="0">
              <a:srgbClr val="354547"/>
            </a:outerShdw>
          </a:effectLst>
        </p:spPr>
      </p:pic>
      <p:sp>
        <p:nvSpPr>
          <p:cNvPr id="42" name="Textfeld 41">
            <a:extLst>
              <a:ext uri="{FF2B5EF4-FFF2-40B4-BE49-F238E27FC236}">
                <a16:creationId xmlns:a16="http://schemas.microsoft.com/office/drawing/2014/main" id="{C19FA534-8D3A-49E6-A1C1-04615117744C}"/>
              </a:ext>
            </a:extLst>
          </p:cNvPr>
          <p:cNvSpPr txBox="1"/>
          <p:nvPr userDrawn="1"/>
        </p:nvSpPr>
        <p:spPr>
          <a:xfrm>
            <a:off x="2869892" y="3013594"/>
            <a:ext cx="1536971" cy="553998"/>
          </a:xfrm>
          <a:prstGeom prst="rect">
            <a:avLst/>
          </a:prstGeom>
          <a:noFill/>
        </p:spPr>
        <p:txBody>
          <a:bodyPr wrap="square" rtlCol="0">
            <a:spAutoFit/>
          </a:bodyPr>
          <a:lstStyle/>
          <a:p>
            <a:pPr algn="ctr"/>
            <a:r>
              <a:rPr lang="de-DE" sz="1000" dirty="0">
                <a:latin typeface="+mn-lt"/>
              </a:rPr>
              <a:t>Fertigstellung des ersten Großprojektes </a:t>
            </a:r>
            <a:br>
              <a:rPr lang="de-DE" sz="1000" dirty="0">
                <a:latin typeface="+mn-lt"/>
              </a:rPr>
            </a:br>
            <a:r>
              <a:rPr lang="de-DE" sz="1000" b="1" dirty="0">
                <a:latin typeface="+mn-lt"/>
              </a:rPr>
              <a:t>2013</a:t>
            </a:r>
          </a:p>
        </p:txBody>
      </p:sp>
      <p:sp>
        <p:nvSpPr>
          <p:cNvPr id="43" name="Textfeld 42">
            <a:extLst>
              <a:ext uri="{FF2B5EF4-FFF2-40B4-BE49-F238E27FC236}">
                <a16:creationId xmlns:a16="http://schemas.microsoft.com/office/drawing/2014/main" id="{22A8A310-BB1F-4FB2-A56A-A54F63C5001C}"/>
              </a:ext>
            </a:extLst>
          </p:cNvPr>
          <p:cNvSpPr txBox="1"/>
          <p:nvPr userDrawn="1"/>
        </p:nvSpPr>
        <p:spPr>
          <a:xfrm>
            <a:off x="3779854" y="3975292"/>
            <a:ext cx="1536971" cy="553998"/>
          </a:xfrm>
          <a:prstGeom prst="rect">
            <a:avLst/>
          </a:prstGeom>
          <a:noFill/>
        </p:spPr>
        <p:txBody>
          <a:bodyPr wrap="square" rtlCol="0">
            <a:spAutoFit/>
          </a:bodyPr>
          <a:lstStyle/>
          <a:p>
            <a:pPr algn="ctr"/>
            <a:r>
              <a:rPr lang="de-DE" sz="1000" b="1" dirty="0">
                <a:latin typeface="+mn-lt"/>
              </a:rPr>
              <a:t>2014</a:t>
            </a:r>
          </a:p>
          <a:p>
            <a:pPr algn="ctr"/>
            <a:r>
              <a:rPr lang="de-DE" sz="1000" b="0" dirty="0">
                <a:latin typeface="+mn-lt"/>
              </a:rPr>
              <a:t>Wir haben 10 Mitarbeitende!</a:t>
            </a:r>
          </a:p>
        </p:txBody>
      </p:sp>
      <p:sp>
        <p:nvSpPr>
          <p:cNvPr id="44" name="Textfeld 43">
            <a:extLst>
              <a:ext uri="{FF2B5EF4-FFF2-40B4-BE49-F238E27FC236}">
                <a16:creationId xmlns:a16="http://schemas.microsoft.com/office/drawing/2014/main" id="{472E4624-9035-4C5D-AD39-ED0FB1D31F0E}"/>
              </a:ext>
            </a:extLst>
          </p:cNvPr>
          <p:cNvSpPr txBox="1"/>
          <p:nvPr userDrawn="1"/>
        </p:nvSpPr>
        <p:spPr>
          <a:xfrm>
            <a:off x="4686776" y="3013594"/>
            <a:ext cx="1536971" cy="553998"/>
          </a:xfrm>
          <a:prstGeom prst="rect">
            <a:avLst/>
          </a:prstGeom>
          <a:noFill/>
        </p:spPr>
        <p:txBody>
          <a:bodyPr wrap="square" rtlCol="0">
            <a:spAutoFit/>
          </a:bodyPr>
          <a:lstStyle/>
          <a:p>
            <a:pPr algn="ctr"/>
            <a:r>
              <a:rPr lang="de-DE" sz="1000" b="0" dirty="0">
                <a:latin typeface="+mn-lt"/>
              </a:rPr>
              <a:t>Hauptsitz in Velburg mit eigenem Gebäude </a:t>
            </a:r>
          </a:p>
          <a:p>
            <a:pPr algn="ctr"/>
            <a:r>
              <a:rPr lang="de-DE" sz="1000" b="1" dirty="0">
                <a:latin typeface="+mn-lt"/>
              </a:rPr>
              <a:t>2015</a:t>
            </a:r>
          </a:p>
        </p:txBody>
      </p:sp>
      <p:sp>
        <p:nvSpPr>
          <p:cNvPr id="45" name="Textfeld 44">
            <a:extLst>
              <a:ext uri="{FF2B5EF4-FFF2-40B4-BE49-F238E27FC236}">
                <a16:creationId xmlns:a16="http://schemas.microsoft.com/office/drawing/2014/main" id="{8480C793-272A-4867-B9FB-571F7E7913BD}"/>
              </a:ext>
            </a:extLst>
          </p:cNvPr>
          <p:cNvSpPr txBox="1"/>
          <p:nvPr userDrawn="1"/>
        </p:nvSpPr>
        <p:spPr>
          <a:xfrm>
            <a:off x="6504268" y="3013594"/>
            <a:ext cx="1536971" cy="553998"/>
          </a:xfrm>
          <a:prstGeom prst="rect">
            <a:avLst/>
          </a:prstGeom>
          <a:noFill/>
        </p:spPr>
        <p:txBody>
          <a:bodyPr wrap="square" rtlCol="0">
            <a:spAutoFit/>
          </a:bodyPr>
          <a:lstStyle/>
          <a:p>
            <a:pPr algn="ctr"/>
            <a:r>
              <a:rPr lang="de-DE" sz="1000" b="0" dirty="0">
                <a:latin typeface="+mn-lt"/>
              </a:rPr>
              <a:t>Wir sind technischer Generalplaner </a:t>
            </a:r>
          </a:p>
          <a:p>
            <a:pPr algn="ctr"/>
            <a:r>
              <a:rPr lang="de-DE" sz="1000" b="1" dirty="0">
                <a:latin typeface="+mn-lt"/>
              </a:rPr>
              <a:t>2017</a:t>
            </a:r>
          </a:p>
        </p:txBody>
      </p:sp>
      <p:sp>
        <p:nvSpPr>
          <p:cNvPr id="47" name="Titel 1">
            <a:extLst>
              <a:ext uri="{FF2B5EF4-FFF2-40B4-BE49-F238E27FC236}">
                <a16:creationId xmlns:a16="http://schemas.microsoft.com/office/drawing/2014/main" id="{FD76FC64-54EF-4D3F-A493-EAEBDB0752AD}"/>
              </a:ext>
            </a:extLst>
          </p:cNvPr>
          <p:cNvSpPr>
            <a:spLocks noGrp="1"/>
          </p:cNvSpPr>
          <p:nvPr userDrawn="1">
            <p:ph type="title" hasCustomPrompt="1"/>
          </p:nvPr>
        </p:nvSpPr>
        <p:spPr>
          <a:xfrm>
            <a:off x="1055440" y="2915"/>
            <a:ext cx="8640960" cy="943200"/>
          </a:xfrm>
        </p:spPr>
        <p:txBody>
          <a:bodyPr/>
          <a:lstStyle>
            <a:lvl1pPr>
              <a:defRPr/>
            </a:lvl1pPr>
          </a:lstStyle>
          <a:p>
            <a:r>
              <a:rPr lang="de-DE" dirty="0"/>
              <a:t>Titel</a:t>
            </a:r>
          </a:p>
        </p:txBody>
      </p:sp>
      <p:pic>
        <p:nvPicPr>
          <p:cNvPr id="50" name="Grafik 49">
            <a:extLst>
              <a:ext uri="{FF2B5EF4-FFF2-40B4-BE49-F238E27FC236}">
                <a16:creationId xmlns:a16="http://schemas.microsoft.com/office/drawing/2014/main" id="{66B84FAF-DA85-479F-90E2-CC6F9FE9E276}"/>
              </a:ext>
            </a:extLst>
          </p:cNvPr>
          <p:cNvPicPr>
            <a:picLocks noChangeAspect="1"/>
          </p:cNvPicPr>
          <p:nvPr userDrawn="1"/>
        </p:nvPicPr>
        <p:blipFill rotWithShape="1">
          <a:blip r:embed="rId6" cstate="screen">
            <a:extLst>
              <a:ext uri="{28A0092B-C50C-407E-A947-70E740481C1C}">
                <a14:useLocalDpi xmlns:a14="http://schemas.microsoft.com/office/drawing/2010/main" val="0"/>
              </a:ext>
            </a:extLst>
          </a:blip>
          <a:srcRect/>
          <a:stretch/>
        </p:blipFill>
        <p:spPr>
          <a:xfrm>
            <a:off x="3892452" y="4719536"/>
            <a:ext cx="1296000" cy="1296000"/>
          </a:xfrm>
          <a:prstGeom prst="roundRect">
            <a:avLst>
              <a:gd name="adj" fmla="val 50000"/>
            </a:avLst>
          </a:prstGeom>
          <a:noFill/>
          <a:ln>
            <a:noFill/>
          </a:ln>
          <a:effectLst>
            <a:outerShdw dist="76200" dir="18900000" algn="tl" rotWithShape="0">
              <a:srgbClr val="354547"/>
            </a:outerShdw>
          </a:effectLst>
        </p:spPr>
      </p:pic>
      <p:pic>
        <p:nvPicPr>
          <p:cNvPr id="53" name="Grafik 52">
            <a:extLst>
              <a:ext uri="{FF2B5EF4-FFF2-40B4-BE49-F238E27FC236}">
                <a16:creationId xmlns:a16="http://schemas.microsoft.com/office/drawing/2014/main" id="{A09A01F3-4540-406F-8C68-1724D0F61144}"/>
              </a:ext>
            </a:extLst>
          </p:cNvPr>
          <p:cNvPicPr>
            <a:picLocks noChangeAspect="1"/>
          </p:cNvPicPr>
          <p:nvPr userDrawn="1"/>
        </p:nvPicPr>
        <p:blipFill rotWithShape="1">
          <a:blip r:embed="rId7" cstate="screen">
            <a:extLst>
              <a:ext uri="{28A0092B-C50C-407E-A947-70E740481C1C}">
                <a14:useLocalDpi xmlns:a14="http://schemas.microsoft.com/office/drawing/2010/main" val="0"/>
              </a:ext>
            </a:extLst>
          </a:blip>
          <a:srcRect t="-1175"/>
          <a:stretch/>
        </p:blipFill>
        <p:spPr>
          <a:xfrm>
            <a:off x="7552676" y="4719536"/>
            <a:ext cx="1296000" cy="1296000"/>
          </a:xfrm>
          <a:prstGeom prst="roundRect">
            <a:avLst>
              <a:gd name="adj" fmla="val 50000"/>
            </a:avLst>
          </a:prstGeom>
          <a:noFill/>
          <a:ln>
            <a:noFill/>
          </a:ln>
          <a:effectLst>
            <a:outerShdw dist="76200" dir="18900000" algn="tl" rotWithShape="0">
              <a:srgbClr val="354547"/>
            </a:outerShdw>
          </a:effectLst>
        </p:spPr>
      </p:pic>
      <p:pic>
        <p:nvPicPr>
          <p:cNvPr id="56" name="Grafik 55">
            <a:extLst>
              <a:ext uri="{FF2B5EF4-FFF2-40B4-BE49-F238E27FC236}">
                <a16:creationId xmlns:a16="http://schemas.microsoft.com/office/drawing/2014/main" id="{86D10FB8-61B1-44C1-8185-718B216843B6}"/>
              </a:ext>
            </a:extLst>
          </p:cNvPr>
          <p:cNvPicPr>
            <a:picLocks noChangeAspect="1"/>
          </p:cNvPicPr>
          <p:nvPr userDrawn="1"/>
        </p:nvPicPr>
        <p:blipFill>
          <a:blip r:embed="rId8" cstate="screen">
            <a:extLst>
              <a:ext uri="{28A0092B-C50C-407E-A947-70E740481C1C}">
                <a14:useLocalDpi xmlns:a14="http://schemas.microsoft.com/office/drawing/2010/main" val="0"/>
              </a:ext>
            </a:extLst>
          </a:blip>
          <a:srcRect/>
          <a:stretch/>
        </p:blipFill>
        <p:spPr>
          <a:xfrm>
            <a:off x="4828700" y="1556792"/>
            <a:ext cx="1296000" cy="1296000"/>
          </a:xfrm>
          <a:prstGeom prst="roundRect">
            <a:avLst>
              <a:gd name="adj" fmla="val 50000"/>
            </a:avLst>
          </a:prstGeom>
          <a:noFill/>
          <a:ln>
            <a:noFill/>
          </a:ln>
          <a:effectLst>
            <a:outerShdw dist="76200" dir="18900000" algn="tl" rotWithShape="0">
              <a:srgbClr val="354547"/>
            </a:outerShdw>
          </a:effectLst>
        </p:spPr>
      </p:pic>
      <p:sp>
        <p:nvSpPr>
          <p:cNvPr id="10" name="Textfeld 9">
            <a:extLst>
              <a:ext uri="{FF2B5EF4-FFF2-40B4-BE49-F238E27FC236}">
                <a16:creationId xmlns:a16="http://schemas.microsoft.com/office/drawing/2014/main" id="{BF39F880-6E7A-1FB1-B290-CE9266027CBD}"/>
              </a:ext>
            </a:extLst>
          </p:cNvPr>
          <p:cNvSpPr txBox="1"/>
          <p:nvPr userDrawn="1"/>
        </p:nvSpPr>
        <p:spPr>
          <a:xfrm>
            <a:off x="10956874" y="3955122"/>
            <a:ext cx="899766" cy="553998"/>
          </a:xfrm>
          <a:prstGeom prst="rect">
            <a:avLst/>
          </a:prstGeom>
          <a:noFill/>
        </p:spPr>
        <p:txBody>
          <a:bodyPr wrap="square" rtlCol="0">
            <a:spAutoFit/>
          </a:bodyPr>
          <a:lstStyle/>
          <a:p>
            <a:pPr algn="ctr"/>
            <a:r>
              <a:rPr lang="de-DE" sz="1000" b="1" dirty="0">
                <a:latin typeface="+mn-lt"/>
              </a:rPr>
              <a:t>2022</a:t>
            </a:r>
          </a:p>
          <a:p>
            <a:pPr algn="ctr"/>
            <a:r>
              <a:rPr lang="de-DE" sz="1000" b="0" dirty="0">
                <a:latin typeface="+mn-lt"/>
              </a:rPr>
              <a:t>Eröffnung </a:t>
            </a:r>
            <a:br>
              <a:rPr lang="de-DE" sz="1000" b="0" dirty="0">
                <a:latin typeface="+mn-lt"/>
              </a:rPr>
            </a:br>
            <a:r>
              <a:rPr lang="de-DE" sz="1000" b="0" dirty="0">
                <a:latin typeface="+mn-lt"/>
              </a:rPr>
              <a:t> Frankfurt</a:t>
            </a:r>
          </a:p>
        </p:txBody>
      </p:sp>
      <p:sp>
        <p:nvSpPr>
          <p:cNvPr id="13" name="Ellipse 12">
            <a:extLst>
              <a:ext uri="{FF2B5EF4-FFF2-40B4-BE49-F238E27FC236}">
                <a16:creationId xmlns:a16="http://schemas.microsoft.com/office/drawing/2014/main" id="{1FB9E1E1-96DB-4595-01BE-30BD0E2DA112}"/>
              </a:ext>
            </a:extLst>
          </p:cNvPr>
          <p:cNvSpPr/>
          <p:nvPr userDrawn="1"/>
        </p:nvSpPr>
        <p:spPr>
          <a:xfrm>
            <a:off x="11349479" y="3678097"/>
            <a:ext cx="90000" cy="90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Tree>
    <p:extLst>
      <p:ext uri="{BB962C8B-B14F-4D97-AF65-F5344CB8AC3E}">
        <p14:creationId xmlns:p14="http://schemas.microsoft.com/office/powerpoint/2010/main" val="961982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0:70">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4A12AED7-10A3-4A8C-951A-1A3BDD66E741}"/>
              </a:ext>
            </a:extLst>
          </p:cNvPr>
          <p:cNvSpPr>
            <a:spLocks noGrp="1"/>
          </p:cNvSpPr>
          <p:nvPr>
            <p:ph sz="half" idx="1" hasCustomPrompt="1"/>
          </p:nvPr>
        </p:nvSpPr>
        <p:spPr>
          <a:xfrm>
            <a:off x="1111250" y="1225549"/>
            <a:ext cx="3197225" cy="4951414"/>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1</a:t>
            </a:r>
          </a:p>
        </p:txBody>
      </p:sp>
      <p:sp>
        <p:nvSpPr>
          <p:cNvPr id="4" name="Inhaltsplatzhalter 3">
            <a:extLst>
              <a:ext uri="{FF2B5EF4-FFF2-40B4-BE49-F238E27FC236}">
                <a16:creationId xmlns:a16="http://schemas.microsoft.com/office/drawing/2014/main" id="{0E49BB53-3988-44B8-A35C-B83F3E675D9A}"/>
              </a:ext>
            </a:extLst>
          </p:cNvPr>
          <p:cNvSpPr>
            <a:spLocks noGrp="1"/>
          </p:cNvSpPr>
          <p:nvPr>
            <p:ph sz="half" idx="2" hasCustomPrompt="1"/>
          </p:nvPr>
        </p:nvSpPr>
        <p:spPr>
          <a:xfrm>
            <a:off x="4718434" y="1225549"/>
            <a:ext cx="6942957" cy="4951414"/>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2</a:t>
            </a:r>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10A5206A-AFE8-4218-8A25-3EA16A8622BD}"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8" name="Titel 1">
            <a:extLst>
              <a:ext uri="{FF2B5EF4-FFF2-40B4-BE49-F238E27FC236}">
                <a16:creationId xmlns:a16="http://schemas.microsoft.com/office/drawing/2014/main" id="{C5A13C6A-71CB-4615-9CB8-9AF67D07156B}"/>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2801139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Referenz">
    <p:spTree>
      <p:nvGrpSpPr>
        <p:cNvPr id="1" name=""/>
        <p:cNvGrpSpPr/>
        <p:nvPr/>
      </p:nvGrpSpPr>
      <p:grpSpPr>
        <a:xfrm>
          <a:off x="0" y="0"/>
          <a:ext cx="0" cy="0"/>
          <a:chOff x="0" y="0"/>
          <a:chExt cx="0" cy="0"/>
        </a:xfrm>
      </p:grpSpPr>
      <p:sp>
        <p:nvSpPr>
          <p:cNvPr id="4" name="Inhaltsplatzhalter 3">
            <a:extLst>
              <a:ext uri="{FF2B5EF4-FFF2-40B4-BE49-F238E27FC236}">
                <a16:creationId xmlns:a16="http://schemas.microsoft.com/office/drawing/2014/main" id="{0E49BB53-3988-44B8-A35C-B83F3E675D9A}"/>
              </a:ext>
            </a:extLst>
          </p:cNvPr>
          <p:cNvSpPr>
            <a:spLocks noGrp="1"/>
          </p:cNvSpPr>
          <p:nvPr>
            <p:ph sz="half" idx="2" hasCustomPrompt="1"/>
          </p:nvPr>
        </p:nvSpPr>
        <p:spPr>
          <a:xfrm>
            <a:off x="4655840" y="1268758"/>
            <a:ext cx="6984000" cy="5589242"/>
          </a:xfrm>
        </p:spPr>
        <p:txBody>
          <a:bodyPr lIns="0" tIns="0" rIns="0" bIns="0"/>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2</a:t>
            </a:r>
          </a:p>
        </p:txBody>
      </p:sp>
      <p:sp>
        <p:nvSpPr>
          <p:cNvPr id="10" name="Rechteck 9">
            <a:extLst>
              <a:ext uri="{FF2B5EF4-FFF2-40B4-BE49-F238E27FC236}">
                <a16:creationId xmlns:a16="http://schemas.microsoft.com/office/drawing/2014/main" id="{1BC2F8DC-CE47-53C8-1902-26CA245785BA}"/>
              </a:ext>
            </a:extLst>
          </p:cNvPr>
          <p:cNvSpPr/>
          <p:nvPr userDrawn="1"/>
        </p:nvSpPr>
        <p:spPr>
          <a:xfrm>
            <a:off x="4655840" y="1268760"/>
            <a:ext cx="6984000" cy="55892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10A5206A-AFE8-4218-8A25-3EA16A8622BD}" type="datetime1">
              <a:rPr lang="de-DE" smtClean="0"/>
              <a:t>15.07.23</a:t>
            </a:fld>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a:xfrm>
            <a:off x="9624392" y="6492875"/>
            <a:ext cx="2511040" cy="365125"/>
          </a:xfrm>
        </p:spPr>
        <p:txBody>
          <a:bodyPr/>
          <a:lstStyle/>
          <a:p>
            <a:fld id="{BF6C30AD-8A2E-444E-871B-0356D430F406}" type="slidenum">
              <a:rPr lang="de-DE" smtClean="0"/>
              <a:t>‹Nr.›</a:t>
            </a:fld>
            <a:endParaRPr lang="de-DE"/>
          </a:p>
        </p:txBody>
      </p:sp>
      <p:sp>
        <p:nvSpPr>
          <p:cNvPr id="8" name="Titel 1">
            <a:extLst>
              <a:ext uri="{FF2B5EF4-FFF2-40B4-BE49-F238E27FC236}">
                <a16:creationId xmlns:a16="http://schemas.microsoft.com/office/drawing/2014/main" id="{C5A13C6A-71CB-4615-9CB8-9AF67D07156B}"/>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
        <p:nvSpPr>
          <p:cNvPr id="9" name="Inhaltsplatzhalter 2">
            <a:extLst>
              <a:ext uri="{FF2B5EF4-FFF2-40B4-BE49-F238E27FC236}">
                <a16:creationId xmlns:a16="http://schemas.microsoft.com/office/drawing/2014/main" id="{64E77803-FDAE-9E8F-2275-EED9E650DC26}"/>
              </a:ext>
            </a:extLst>
          </p:cNvPr>
          <p:cNvSpPr>
            <a:spLocks noGrp="1"/>
          </p:cNvSpPr>
          <p:nvPr>
            <p:ph sz="half" idx="1" hasCustomPrompt="1"/>
          </p:nvPr>
        </p:nvSpPr>
        <p:spPr>
          <a:xfrm>
            <a:off x="1111250" y="1225549"/>
            <a:ext cx="3472582" cy="4951414"/>
          </a:xfrm>
        </p:spPr>
        <p:txBody>
          <a:bodyPr>
            <a:normAutofit/>
          </a:bodyPr>
          <a:lstStyle>
            <a:lvl1pPr marL="0" indent="0">
              <a:spcAft>
                <a:spcPts val="300"/>
              </a:spcAft>
              <a:buClr>
                <a:schemeClr val="accent1"/>
              </a:buClr>
              <a:buNone/>
              <a:defRPr sz="1600" b="1"/>
            </a:lvl1pPr>
            <a:lvl2pPr marL="271463" indent="-271463">
              <a:lnSpc>
                <a:spcPct val="100000"/>
              </a:lnSpc>
              <a:buClr>
                <a:schemeClr val="accent1"/>
              </a:buClr>
              <a:buFont typeface="Calibri" panose="020F0502020204030204" pitchFamily="34" charset="0"/>
              <a:buChar char="●"/>
              <a:tabLst/>
              <a:defRPr sz="1600"/>
            </a:lvl2pPr>
            <a:lvl3pPr>
              <a:buClr>
                <a:schemeClr val="accent1"/>
              </a:buClr>
              <a:defRPr/>
            </a:lvl3pPr>
            <a:lvl4pPr>
              <a:buClr>
                <a:schemeClr val="accent1"/>
              </a:buClr>
              <a:defRPr/>
            </a:lvl4pPr>
            <a:lvl5pPr>
              <a:buClr>
                <a:schemeClr val="accent1"/>
              </a:buClr>
              <a:defRPr/>
            </a:lvl5pPr>
          </a:lstStyle>
          <a:p>
            <a:pPr lvl="0"/>
            <a:r>
              <a:rPr lang="de-DE" dirty="0"/>
              <a:t>Inhalt 1</a:t>
            </a:r>
          </a:p>
          <a:p>
            <a:pPr lvl="1"/>
            <a:r>
              <a:rPr lang="de-DE" dirty="0"/>
              <a:t>Ebene 2</a:t>
            </a:r>
          </a:p>
        </p:txBody>
      </p:sp>
    </p:spTree>
    <p:extLst>
      <p:ext uri="{BB962C8B-B14F-4D97-AF65-F5344CB8AC3E}">
        <p14:creationId xmlns:p14="http://schemas.microsoft.com/office/powerpoint/2010/main" val="1064387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0:70_Untertitel">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4A12AED7-10A3-4A8C-951A-1A3BDD66E741}"/>
              </a:ext>
            </a:extLst>
          </p:cNvPr>
          <p:cNvSpPr>
            <a:spLocks noGrp="1"/>
          </p:cNvSpPr>
          <p:nvPr>
            <p:ph sz="half" idx="1" hasCustomPrompt="1"/>
          </p:nvPr>
        </p:nvSpPr>
        <p:spPr>
          <a:xfrm>
            <a:off x="1111250" y="1875393"/>
            <a:ext cx="3197225" cy="4301570"/>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1</a:t>
            </a:r>
          </a:p>
        </p:txBody>
      </p:sp>
      <p:sp>
        <p:nvSpPr>
          <p:cNvPr id="4" name="Inhaltsplatzhalter 3">
            <a:extLst>
              <a:ext uri="{FF2B5EF4-FFF2-40B4-BE49-F238E27FC236}">
                <a16:creationId xmlns:a16="http://schemas.microsoft.com/office/drawing/2014/main" id="{0E49BB53-3988-44B8-A35C-B83F3E675D9A}"/>
              </a:ext>
            </a:extLst>
          </p:cNvPr>
          <p:cNvSpPr>
            <a:spLocks noGrp="1"/>
          </p:cNvSpPr>
          <p:nvPr>
            <p:ph sz="half" idx="2" hasCustomPrompt="1"/>
          </p:nvPr>
        </p:nvSpPr>
        <p:spPr>
          <a:xfrm>
            <a:off x="4718434" y="1875393"/>
            <a:ext cx="6942957" cy="4301570"/>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2</a:t>
            </a:r>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ED570346-8C94-4C6E-BF97-3522D9A3E33D}"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10" name="Inhaltsplatzhalter 2">
            <a:extLst>
              <a:ext uri="{FF2B5EF4-FFF2-40B4-BE49-F238E27FC236}">
                <a16:creationId xmlns:a16="http://schemas.microsoft.com/office/drawing/2014/main" id="{92EFB8F5-23A7-4559-A1D0-C99954597049}"/>
              </a:ext>
            </a:extLst>
          </p:cNvPr>
          <p:cNvSpPr>
            <a:spLocks noGrp="1"/>
          </p:cNvSpPr>
          <p:nvPr>
            <p:ph sz="half" idx="13" hasCustomPrompt="1"/>
          </p:nvPr>
        </p:nvSpPr>
        <p:spPr>
          <a:xfrm>
            <a:off x="1111250" y="1225549"/>
            <a:ext cx="3197225" cy="389496"/>
          </a:xfrm>
        </p:spPr>
        <p:txBody>
          <a:bodyPr>
            <a:noAutofit/>
          </a:bodyPr>
          <a:lstStyle>
            <a:lvl1pPr marL="0" indent="0" algn="l" defTabSz="914400" rtl="0" eaLnBrk="1" latinLnBrk="0" hangingPunct="1">
              <a:lnSpc>
                <a:spcPct val="90000"/>
              </a:lnSpc>
              <a:spcBef>
                <a:spcPct val="0"/>
              </a:spcBef>
              <a:buClr>
                <a:schemeClr val="accent1"/>
              </a:buClr>
              <a:buNone/>
              <a:defRPr lang="de-DE" sz="2000" kern="1200" cap="all" baseline="0" dirty="0">
                <a:solidFill>
                  <a:schemeClr val="tx2"/>
                </a:solidFill>
                <a:latin typeface="+mn-lt"/>
                <a:ea typeface="+mj-ea"/>
                <a:cs typeface="+mj-cs"/>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Untertitel 1</a:t>
            </a:r>
          </a:p>
        </p:txBody>
      </p:sp>
      <p:sp>
        <p:nvSpPr>
          <p:cNvPr id="11" name="Inhaltsplatzhalter 3">
            <a:extLst>
              <a:ext uri="{FF2B5EF4-FFF2-40B4-BE49-F238E27FC236}">
                <a16:creationId xmlns:a16="http://schemas.microsoft.com/office/drawing/2014/main" id="{B4736205-3EA9-4818-A41A-5B484A9EB5FF}"/>
              </a:ext>
            </a:extLst>
          </p:cNvPr>
          <p:cNvSpPr>
            <a:spLocks noGrp="1"/>
          </p:cNvSpPr>
          <p:nvPr>
            <p:ph sz="half" idx="14" hasCustomPrompt="1"/>
          </p:nvPr>
        </p:nvSpPr>
        <p:spPr>
          <a:xfrm>
            <a:off x="4718433" y="1225549"/>
            <a:ext cx="6942957" cy="389496"/>
          </a:xfrm>
        </p:spPr>
        <p:txBody>
          <a:bodyPr>
            <a:normAutofit/>
          </a:bodyPr>
          <a:lstStyle>
            <a:lvl1pPr marL="0" indent="0">
              <a:buClr>
                <a:schemeClr val="accent1"/>
              </a:buClr>
              <a:buNone/>
              <a:defRPr lang="de-DE" sz="2000" kern="1200" cap="all" baseline="0" dirty="0">
                <a:solidFill>
                  <a:schemeClr val="tx2"/>
                </a:solidFill>
                <a:latin typeface="+mn-lt"/>
                <a:ea typeface="+mj-ea"/>
                <a:cs typeface="+mj-cs"/>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lvl="0" indent="0" algn="l" defTabSz="914400" rtl="0" eaLnBrk="1" latinLnBrk="0" hangingPunct="1">
              <a:lnSpc>
                <a:spcPct val="90000"/>
              </a:lnSpc>
              <a:spcBef>
                <a:spcPct val="0"/>
              </a:spcBef>
              <a:buClr>
                <a:schemeClr val="accent1"/>
              </a:buClr>
              <a:buFont typeface="Arial" panose="020B0604020202020204" pitchFamily="34" charset="0"/>
              <a:buNone/>
            </a:pPr>
            <a:r>
              <a:rPr lang="de-DE" dirty="0"/>
              <a:t>Untertitel 2</a:t>
            </a:r>
          </a:p>
        </p:txBody>
      </p:sp>
      <p:sp>
        <p:nvSpPr>
          <p:cNvPr id="8" name="Titel 1">
            <a:extLst>
              <a:ext uri="{FF2B5EF4-FFF2-40B4-BE49-F238E27FC236}">
                <a16:creationId xmlns:a16="http://schemas.microsoft.com/office/drawing/2014/main" id="{4F210D22-8CC8-4F3F-6234-14FCC6E9F262}"/>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1637154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70:30">
    <p:spTree>
      <p:nvGrpSpPr>
        <p:cNvPr id="1" name=""/>
        <p:cNvGrpSpPr/>
        <p:nvPr/>
      </p:nvGrpSpPr>
      <p:grpSpPr>
        <a:xfrm>
          <a:off x="0" y="0"/>
          <a:ext cx="0" cy="0"/>
          <a:chOff x="0" y="0"/>
          <a:chExt cx="0" cy="0"/>
        </a:xfrm>
      </p:grpSpPr>
      <p:sp>
        <p:nvSpPr>
          <p:cNvPr id="10" name="Inhaltsplatzhalter 2">
            <a:extLst>
              <a:ext uri="{FF2B5EF4-FFF2-40B4-BE49-F238E27FC236}">
                <a16:creationId xmlns:a16="http://schemas.microsoft.com/office/drawing/2014/main" id="{8701429F-84AD-4193-81C1-7201B45A7C26}"/>
              </a:ext>
            </a:extLst>
          </p:cNvPr>
          <p:cNvSpPr>
            <a:spLocks noGrp="1"/>
          </p:cNvSpPr>
          <p:nvPr>
            <p:ph sz="half" idx="13" hasCustomPrompt="1"/>
          </p:nvPr>
        </p:nvSpPr>
        <p:spPr>
          <a:xfrm>
            <a:off x="1111250" y="1225549"/>
            <a:ext cx="6942954" cy="4951414"/>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1</a:t>
            </a:r>
          </a:p>
        </p:txBody>
      </p:sp>
      <p:sp>
        <p:nvSpPr>
          <p:cNvPr id="4" name="Inhaltsplatzhalter 3">
            <a:extLst>
              <a:ext uri="{FF2B5EF4-FFF2-40B4-BE49-F238E27FC236}">
                <a16:creationId xmlns:a16="http://schemas.microsoft.com/office/drawing/2014/main" id="{0E49BB53-3988-44B8-A35C-B83F3E675D9A}"/>
              </a:ext>
            </a:extLst>
          </p:cNvPr>
          <p:cNvSpPr>
            <a:spLocks noGrp="1"/>
          </p:cNvSpPr>
          <p:nvPr>
            <p:ph sz="half" idx="2" hasCustomPrompt="1"/>
          </p:nvPr>
        </p:nvSpPr>
        <p:spPr>
          <a:xfrm>
            <a:off x="8464164" y="1225549"/>
            <a:ext cx="3197225" cy="4951414"/>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2</a:t>
            </a:r>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650DB985-32C2-4D02-A172-F0014D7CDEDE}"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3" name="Titel 1">
            <a:extLst>
              <a:ext uri="{FF2B5EF4-FFF2-40B4-BE49-F238E27FC236}">
                <a16:creationId xmlns:a16="http://schemas.microsoft.com/office/drawing/2014/main" id="{AF0D2F7A-0A9E-41DC-1937-0EE377AB6DA1}"/>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4201504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70:30_Untertitel">
    <p:spTree>
      <p:nvGrpSpPr>
        <p:cNvPr id="1" name=""/>
        <p:cNvGrpSpPr/>
        <p:nvPr/>
      </p:nvGrpSpPr>
      <p:grpSpPr>
        <a:xfrm>
          <a:off x="0" y="0"/>
          <a:ext cx="0" cy="0"/>
          <a:chOff x="0" y="0"/>
          <a:chExt cx="0" cy="0"/>
        </a:xfrm>
      </p:grpSpPr>
      <p:sp>
        <p:nvSpPr>
          <p:cNvPr id="10" name="Inhaltsplatzhalter 2">
            <a:extLst>
              <a:ext uri="{FF2B5EF4-FFF2-40B4-BE49-F238E27FC236}">
                <a16:creationId xmlns:a16="http://schemas.microsoft.com/office/drawing/2014/main" id="{8701429F-84AD-4193-81C1-7201B45A7C26}"/>
              </a:ext>
            </a:extLst>
          </p:cNvPr>
          <p:cNvSpPr>
            <a:spLocks noGrp="1"/>
          </p:cNvSpPr>
          <p:nvPr>
            <p:ph sz="half" idx="13" hasCustomPrompt="1"/>
          </p:nvPr>
        </p:nvSpPr>
        <p:spPr>
          <a:xfrm>
            <a:off x="1111250" y="1875393"/>
            <a:ext cx="6942954" cy="4301570"/>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1</a:t>
            </a:r>
          </a:p>
        </p:txBody>
      </p:sp>
      <p:sp>
        <p:nvSpPr>
          <p:cNvPr id="4" name="Inhaltsplatzhalter 3">
            <a:extLst>
              <a:ext uri="{FF2B5EF4-FFF2-40B4-BE49-F238E27FC236}">
                <a16:creationId xmlns:a16="http://schemas.microsoft.com/office/drawing/2014/main" id="{0E49BB53-3988-44B8-A35C-B83F3E675D9A}"/>
              </a:ext>
            </a:extLst>
          </p:cNvPr>
          <p:cNvSpPr>
            <a:spLocks noGrp="1"/>
          </p:cNvSpPr>
          <p:nvPr>
            <p:ph sz="half" idx="2" hasCustomPrompt="1"/>
          </p:nvPr>
        </p:nvSpPr>
        <p:spPr>
          <a:xfrm>
            <a:off x="8464164" y="1875393"/>
            <a:ext cx="3197225" cy="4301570"/>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2</a:t>
            </a:r>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F55BB9DE-0B59-4A97-B4CD-575BA96D4366}"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11" name="Inhaltsplatzhalter 2">
            <a:extLst>
              <a:ext uri="{FF2B5EF4-FFF2-40B4-BE49-F238E27FC236}">
                <a16:creationId xmlns:a16="http://schemas.microsoft.com/office/drawing/2014/main" id="{B00359A6-3A4A-4285-9DB9-BC659912ADE3}"/>
              </a:ext>
            </a:extLst>
          </p:cNvPr>
          <p:cNvSpPr>
            <a:spLocks noGrp="1"/>
          </p:cNvSpPr>
          <p:nvPr>
            <p:ph sz="half" idx="14" hasCustomPrompt="1"/>
          </p:nvPr>
        </p:nvSpPr>
        <p:spPr>
          <a:xfrm>
            <a:off x="1111250" y="1225549"/>
            <a:ext cx="6942954" cy="389496"/>
          </a:xfrm>
        </p:spPr>
        <p:txBody>
          <a:bodyPr>
            <a:noAutofit/>
          </a:bodyPr>
          <a:lstStyle>
            <a:lvl1pPr marL="0" indent="0" algn="l" defTabSz="914400" rtl="0" eaLnBrk="1" latinLnBrk="0" hangingPunct="1">
              <a:lnSpc>
                <a:spcPct val="90000"/>
              </a:lnSpc>
              <a:spcBef>
                <a:spcPct val="0"/>
              </a:spcBef>
              <a:buClr>
                <a:schemeClr val="accent1"/>
              </a:buClr>
              <a:buNone/>
              <a:defRPr lang="de-DE" sz="2000" kern="1200" cap="all" baseline="0" dirty="0">
                <a:solidFill>
                  <a:schemeClr val="tx2"/>
                </a:solidFill>
                <a:latin typeface="+mn-lt"/>
                <a:ea typeface="+mj-ea"/>
                <a:cs typeface="+mj-cs"/>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Untertitel 1</a:t>
            </a:r>
          </a:p>
        </p:txBody>
      </p:sp>
      <p:sp>
        <p:nvSpPr>
          <p:cNvPr id="12" name="Inhaltsplatzhalter 3">
            <a:extLst>
              <a:ext uri="{FF2B5EF4-FFF2-40B4-BE49-F238E27FC236}">
                <a16:creationId xmlns:a16="http://schemas.microsoft.com/office/drawing/2014/main" id="{BAAAEC81-A23E-4150-94C5-4D0C2FC0BB3B}"/>
              </a:ext>
            </a:extLst>
          </p:cNvPr>
          <p:cNvSpPr>
            <a:spLocks noGrp="1"/>
          </p:cNvSpPr>
          <p:nvPr>
            <p:ph sz="half" idx="15" hasCustomPrompt="1"/>
          </p:nvPr>
        </p:nvSpPr>
        <p:spPr>
          <a:xfrm>
            <a:off x="8464164" y="1225549"/>
            <a:ext cx="3197226" cy="389496"/>
          </a:xfrm>
        </p:spPr>
        <p:txBody>
          <a:bodyPr>
            <a:normAutofit/>
          </a:bodyPr>
          <a:lstStyle>
            <a:lvl1pPr marL="0" indent="0">
              <a:buClr>
                <a:schemeClr val="accent1"/>
              </a:buClr>
              <a:buNone/>
              <a:defRPr lang="de-DE" sz="2000" kern="1200" cap="all" baseline="0" dirty="0">
                <a:solidFill>
                  <a:schemeClr val="tx2"/>
                </a:solidFill>
                <a:latin typeface="+mn-lt"/>
                <a:ea typeface="+mj-ea"/>
                <a:cs typeface="+mj-cs"/>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marL="0" lvl="0" indent="0" algn="l" defTabSz="914400" rtl="0" eaLnBrk="1" latinLnBrk="0" hangingPunct="1">
              <a:lnSpc>
                <a:spcPct val="90000"/>
              </a:lnSpc>
              <a:spcBef>
                <a:spcPct val="0"/>
              </a:spcBef>
              <a:buClr>
                <a:schemeClr val="accent1"/>
              </a:buClr>
              <a:buFont typeface="Arial" panose="020B0604020202020204" pitchFamily="34" charset="0"/>
              <a:buNone/>
            </a:pPr>
            <a:r>
              <a:rPr lang="de-DE" dirty="0"/>
              <a:t>Untertitel 2</a:t>
            </a:r>
          </a:p>
        </p:txBody>
      </p:sp>
      <p:sp>
        <p:nvSpPr>
          <p:cNvPr id="3" name="Titel 1">
            <a:extLst>
              <a:ext uri="{FF2B5EF4-FFF2-40B4-BE49-F238E27FC236}">
                <a16:creationId xmlns:a16="http://schemas.microsoft.com/office/drawing/2014/main" id="{8649D51E-0776-78C0-48BC-287A35FB7C08}"/>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453797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0:50_Untereinander">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4A12AED7-10A3-4A8C-951A-1A3BDD66E741}"/>
              </a:ext>
            </a:extLst>
          </p:cNvPr>
          <p:cNvSpPr>
            <a:spLocks noGrp="1"/>
          </p:cNvSpPr>
          <p:nvPr>
            <p:ph sz="half" idx="1" hasCustomPrompt="1"/>
          </p:nvPr>
        </p:nvSpPr>
        <p:spPr>
          <a:xfrm>
            <a:off x="1111250" y="1225549"/>
            <a:ext cx="10550140" cy="2258809"/>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1</a:t>
            </a:r>
          </a:p>
        </p:txBody>
      </p:sp>
      <p:sp>
        <p:nvSpPr>
          <p:cNvPr id="4" name="Inhaltsplatzhalter 3">
            <a:extLst>
              <a:ext uri="{FF2B5EF4-FFF2-40B4-BE49-F238E27FC236}">
                <a16:creationId xmlns:a16="http://schemas.microsoft.com/office/drawing/2014/main" id="{0E49BB53-3988-44B8-A35C-B83F3E675D9A}"/>
              </a:ext>
            </a:extLst>
          </p:cNvPr>
          <p:cNvSpPr>
            <a:spLocks noGrp="1"/>
          </p:cNvSpPr>
          <p:nvPr>
            <p:ph sz="half" idx="2" hasCustomPrompt="1"/>
          </p:nvPr>
        </p:nvSpPr>
        <p:spPr>
          <a:xfrm>
            <a:off x="1111250" y="3894325"/>
            <a:ext cx="10550140" cy="2282637"/>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2</a:t>
            </a:r>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39474514-0168-4897-B0C5-71EFE2CC42E8}"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8" name="Titel 1">
            <a:extLst>
              <a:ext uri="{FF2B5EF4-FFF2-40B4-BE49-F238E27FC236}">
                <a16:creationId xmlns:a16="http://schemas.microsoft.com/office/drawing/2014/main" id="{5E2E5D7B-1FF5-D340-6B88-C021AF4D376D}"/>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37602965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50:50_Untereinander_Untertitel">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4A12AED7-10A3-4A8C-951A-1A3BDD66E741}"/>
              </a:ext>
            </a:extLst>
          </p:cNvPr>
          <p:cNvSpPr>
            <a:spLocks noGrp="1"/>
          </p:cNvSpPr>
          <p:nvPr>
            <p:ph sz="half" idx="1" hasCustomPrompt="1"/>
          </p:nvPr>
        </p:nvSpPr>
        <p:spPr>
          <a:xfrm>
            <a:off x="1864426" y="1225549"/>
            <a:ext cx="9796964" cy="2258809"/>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1</a:t>
            </a:r>
          </a:p>
        </p:txBody>
      </p:sp>
      <p:sp>
        <p:nvSpPr>
          <p:cNvPr id="4" name="Inhaltsplatzhalter 3">
            <a:extLst>
              <a:ext uri="{FF2B5EF4-FFF2-40B4-BE49-F238E27FC236}">
                <a16:creationId xmlns:a16="http://schemas.microsoft.com/office/drawing/2014/main" id="{0E49BB53-3988-44B8-A35C-B83F3E675D9A}"/>
              </a:ext>
            </a:extLst>
          </p:cNvPr>
          <p:cNvSpPr>
            <a:spLocks noGrp="1"/>
          </p:cNvSpPr>
          <p:nvPr>
            <p:ph sz="half" idx="2" hasCustomPrompt="1"/>
          </p:nvPr>
        </p:nvSpPr>
        <p:spPr>
          <a:xfrm>
            <a:off x="1864426" y="3894325"/>
            <a:ext cx="9796964" cy="2282637"/>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2</a:t>
            </a:r>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A18478BB-9DC7-4CCB-9685-07BF0081E76A}"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10" name="Textplatzhalter 22">
            <a:extLst>
              <a:ext uri="{FF2B5EF4-FFF2-40B4-BE49-F238E27FC236}">
                <a16:creationId xmlns:a16="http://schemas.microsoft.com/office/drawing/2014/main" id="{F7A68C7D-D911-4A35-A8EB-122B585C3D1D}"/>
              </a:ext>
            </a:extLst>
          </p:cNvPr>
          <p:cNvSpPr>
            <a:spLocks noGrp="1"/>
          </p:cNvSpPr>
          <p:nvPr>
            <p:ph type="body" sz="quarter" idx="14" hasCustomPrompt="1"/>
          </p:nvPr>
        </p:nvSpPr>
        <p:spPr>
          <a:xfrm rot="16200000">
            <a:off x="242990" y="2093809"/>
            <a:ext cx="2258810" cy="522287"/>
          </a:xfrm>
        </p:spPr>
        <p:txBody>
          <a:bodyPr anchor="b">
            <a:noAutofit/>
          </a:bodyPr>
          <a:lstStyle>
            <a:lvl1pPr marL="0" indent="0" algn="r" defTabSz="914400" rtl="0" eaLnBrk="1" latinLnBrk="0" hangingPunct="1">
              <a:lnSpc>
                <a:spcPct val="90000"/>
              </a:lnSpc>
              <a:spcBef>
                <a:spcPct val="0"/>
              </a:spcBef>
              <a:buNone/>
              <a:defRPr lang="de-DE" sz="2000" kern="1200" cap="all" baseline="0" dirty="0" smtClean="0">
                <a:solidFill>
                  <a:schemeClr val="tx2"/>
                </a:solidFill>
                <a:latin typeface="+mn-lt"/>
                <a:ea typeface="+mj-ea"/>
                <a:cs typeface="+mj-cs"/>
              </a:defRPr>
            </a:lvl1pPr>
            <a:lvl2pPr marL="457200" indent="0" algn="l" defTabSz="914400" rtl="0" eaLnBrk="1" latinLnBrk="0" hangingPunct="1">
              <a:lnSpc>
                <a:spcPct val="90000"/>
              </a:lnSpc>
              <a:spcBef>
                <a:spcPct val="0"/>
              </a:spcBef>
              <a:buNone/>
              <a:defRPr lang="de-DE" sz="4400" kern="1200" cap="small" baseline="0" dirty="0" smtClean="0">
                <a:solidFill>
                  <a:schemeClr val="tx2"/>
                </a:solidFill>
                <a:latin typeface="+mj-lt"/>
                <a:ea typeface="+mj-ea"/>
                <a:cs typeface="+mj-cs"/>
              </a:defRPr>
            </a:lvl2pPr>
            <a:lvl3pPr marL="914400" indent="0" algn="l" defTabSz="914400" rtl="0" eaLnBrk="1" latinLnBrk="0" hangingPunct="1">
              <a:lnSpc>
                <a:spcPct val="90000"/>
              </a:lnSpc>
              <a:spcBef>
                <a:spcPct val="0"/>
              </a:spcBef>
              <a:buNone/>
              <a:defRPr lang="de-DE" sz="4400" kern="1200" cap="small" baseline="0" dirty="0" smtClean="0">
                <a:solidFill>
                  <a:schemeClr val="tx2"/>
                </a:solidFill>
                <a:latin typeface="+mj-lt"/>
                <a:ea typeface="+mj-ea"/>
                <a:cs typeface="+mj-cs"/>
              </a:defRPr>
            </a:lvl3pPr>
            <a:lvl4pPr marL="1371600" indent="0" algn="l" defTabSz="914400" rtl="0" eaLnBrk="1" latinLnBrk="0" hangingPunct="1">
              <a:lnSpc>
                <a:spcPct val="90000"/>
              </a:lnSpc>
              <a:spcBef>
                <a:spcPct val="0"/>
              </a:spcBef>
              <a:buNone/>
              <a:defRPr lang="de-DE" sz="4400" kern="1200" cap="small" baseline="0" dirty="0" smtClean="0">
                <a:solidFill>
                  <a:schemeClr val="tx2"/>
                </a:solidFill>
                <a:latin typeface="+mj-lt"/>
                <a:ea typeface="+mj-ea"/>
                <a:cs typeface="+mj-cs"/>
              </a:defRPr>
            </a:lvl4pPr>
            <a:lvl5pPr marL="1828800" indent="0" algn="l" defTabSz="914400" rtl="0" eaLnBrk="1" latinLnBrk="0" hangingPunct="1">
              <a:lnSpc>
                <a:spcPct val="90000"/>
              </a:lnSpc>
              <a:spcBef>
                <a:spcPct val="0"/>
              </a:spcBef>
              <a:buNone/>
              <a:defRPr lang="de-DE" sz="4400" kern="1200" cap="small" baseline="0" dirty="0">
                <a:solidFill>
                  <a:schemeClr val="tx2"/>
                </a:solidFill>
                <a:latin typeface="+mj-lt"/>
                <a:ea typeface="+mj-ea"/>
                <a:cs typeface="+mj-cs"/>
              </a:defRPr>
            </a:lvl5pPr>
          </a:lstStyle>
          <a:p>
            <a:pPr lvl="0"/>
            <a:r>
              <a:rPr lang="de-DE" dirty="0"/>
              <a:t>Untertitel 1</a:t>
            </a:r>
          </a:p>
        </p:txBody>
      </p:sp>
      <p:sp>
        <p:nvSpPr>
          <p:cNvPr id="11" name="Textplatzhalter 22">
            <a:extLst>
              <a:ext uri="{FF2B5EF4-FFF2-40B4-BE49-F238E27FC236}">
                <a16:creationId xmlns:a16="http://schemas.microsoft.com/office/drawing/2014/main" id="{C8C303D1-5D7B-47F7-995F-A08BCFAD6D06}"/>
              </a:ext>
            </a:extLst>
          </p:cNvPr>
          <p:cNvSpPr>
            <a:spLocks noGrp="1"/>
          </p:cNvSpPr>
          <p:nvPr>
            <p:ph type="body" sz="quarter" idx="15" hasCustomPrompt="1"/>
          </p:nvPr>
        </p:nvSpPr>
        <p:spPr>
          <a:xfrm rot="16200000">
            <a:off x="231076" y="4774501"/>
            <a:ext cx="2282636" cy="522287"/>
          </a:xfrm>
        </p:spPr>
        <p:txBody>
          <a:bodyPr anchor="b">
            <a:noAutofit/>
          </a:bodyPr>
          <a:lstStyle>
            <a:lvl1pPr marL="0" indent="0" algn="r" defTabSz="914400" rtl="0" eaLnBrk="1" latinLnBrk="0" hangingPunct="1">
              <a:lnSpc>
                <a:spcPct val="90000"/>
              </a:lnSpc>
              <a:spcBef>
                <a:spcPct val="0"/>
              </a:spcBef>
              <a:buNone/>
              <a:defRPr lang="de-DE" sz="2000" kern="1200" cap="all" baseline="0" dirty="0" smtClean="0">
                <a:solidFill>
                  <a:schemeClr val="tx2"/>
                </a:solidFill>
                <a:latin typeface="+mn-lt"/>
                <a:ea typeface="+mj-ea"/>
                <a:cs typeface="+mj-cs"/>
              </a:defRPr>
            </a:lvl1pPr>
            <a:lvl2pPr marL="457200" indent="0" algn="l" defTabSz="914400" rtl="0" eaLnBrk="1" latinLnBrk="0" hangingPunct="1">
              <a:lnSpc>
                <a:spcPct val="90000"/>
              </a:lnSpc>
              <a:spcBef>
                <a:spcPct val="0"/>
              </a:spcBef>
              <a:buNone/>
              <a:defRPr lang="de-DE" sz="4400" kern="1200" cap="small" baseline="0" dirty="0" smtClean="0">
                <a:solidFill>
                  <a:schemeClr val="tx2"/>
                </a:solidFill>
                <a:latin typeface="+mj-lt"/>
                <a:ea typeface="+mj-ea"/>
                <a:cs typeface="+mj-cs"/>
              </a:defRPr>
            </a:lvl2pPr>
            <a:lvl3pPr marL="914400" indent="0" algn="l" defTabSz="914400" rtl="0" eaLnBrk="1" latinLnBrk="0" hangingPunct="1">
              <a:lnSpc>
                <a:spcPct val="90000"/>
              </a:lnSpc>
              <a:spcBef>
                <a:spcPct val="0"/>
              </a:spcBef>
              <a:buNone/>
              <a:defRPr lang="de-DE" sz="4400" kern="1200" cap="small" baseline="0" dirty="0" smtClean="0">
                <a:solidFill>
                  <a:schemeClr val="tx2"/>
                </a:solidFill>
                <a:latin typeface="+mj-lt"/>
                <a:ea typeface="+mj-ea"/>
                <a:cs typeface="+mj-cs"/>
              </a:defRPr>
            </a:lvl3pPr>
            <a:lvl4pPr marL="1371600" indent="0" algn="l" defTabSz="914400" rtl="0" eaLnBrk="1" latinLnBrk="0" hangingPunct="1">
              <a:lnSpc>
                <a:spcPct val="90000"/>
              </a:lnSpc>
              <a:spcBef>
                <a:spcPct val="0"/>
              </a:spcBef>
              <a:buNone/>
              <a:defRPr lang="de-DE" sz="4400" kern="1200" cap="small" baseline="0" dirty="0" smtClean="0">
                <a:solidFill>
                  <a:schemeClr val="tx2"/>
                </a:solidFill>
                <a:latin typeface="+mj-lt"/>
                <a:ea typeface="+mj-ea"/>
                <a:cs typeface="+mj-cs"/>
              </a:defRPr>
            </a:lvl4pPr>
            <a:lvl5pPr marL="1828800" indent="0" algn="l" defTabSz="914400" rtl="0" eaLnBrk="1" latinLnBrk="0" hangingPunct="1">
              <a:lnSpc>
                <a:spcPct val="90000"/>
              </a:lnSpc>
              <a:spcBef>
                <a:spcPct val="0"/>
              </a:spcBef>
              <a:buNone/>
              <a:defRPr lang="de-DE" sz="4400" kern="1200" cap="small" baseline="0" dirty="0">
                <a:solidFill>
                  <a:schemeClr val="tx2"/>
                </a:solidFill>
                <a:latin typeface="+mj-lt"/>
                <a:ea typeface="+mj-ea"/>
                <a:cs typeface="+mj-cs"/>
              </a:defRPr>
            </a:lvl5pPr>
          </a:lstStyle>
          <a:p>
            <a:pPr lvl="0"/>
            <a:r>
              <a:rPr lang="de-DE" dirty="0"/>
              <a:t>Untertitel 2</a:t>
            </a:r>
          </a:p>
        </p:txBody>
      </p:sp>
      <p:sp>
        <p:nvSpPr>
          <p:cNvPr id="8" name="Titel 1">
            <a:extLst>
              <a:ext uri="{FF2B5EF4-FFF2-40B4-BE49-F238E27FC236}">
                <a16:creationId xmlns:a16="http://schemas.microsoft.com/office/drawing/2014/main" id="{3A97674C-DB28-16E7-D75B-EDD1763A4E9D}"/>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2070994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5:25:25:25">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4A12AED7-10A3-4A8C-951A-1A3BDD66E741}"/>
              </a:ext>
            </a:extLst>
          </p:cNvPr>
          <p:cNvSpPr>
            <a:spLocks noGrp="1"/>
          </p:cNvSpPr>
          <p:nvPr>
            <p:ph sz="half" idx="1" hasCustomPrompt="1"/>
          </p:nvPr>
        </p:nvSpPr>
        <p:spPr>
          <a:xfrm>
            <a:off x="1111249" y="1225550"/>
            <a:ext cx="5070091" cy="2258814"/>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1</a:t>
            </a:r>
          </a:p>
        </p:txBody>
      </p:sp>
      <p:sp>
        <p:nvSpPr>
          <p:cNvPr id="4" name="Inhaltsplatzhalter 3">
            <a:extLst>
              <a:ext uri="{FF2B5EF4-FFF2-40B4-BE49-F238E27FC236}">
                <a16:creationId xmlns:a16="http://schemas.microsoft.com/office/drawing/2014/main" id="{0E49BB53-3988-44B8-A35C-B83F3E675D9A}"/>
              </a:ext>
            </a:extLst>
          </p:cNvPr>
          <p:cNvSpPr>
            <a:spLocks noGrp="1"/>
          </p:cNvSpPr>
          <p:nvPr>
            <p:ph sz="half" idx="2" hasCustomPrompt="1"/>
          </p:nvPr>
        </p:nvSpPr>
        <p:spPr>
          <a:xfrm>
            <a:off x="1111250" y="3894325"/>
            <a:ext cx="5070091" cy="2282637"/>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2</a:t>
            </a:r>
          </a:p>
        </p:txBody>
      </p:sp>
      <p:sp>
        <p:nvSpPr>
          <p:cNvPr id="5" name="Datumsplatzhalter 4">
            <a:extLst>
              <a:ext uri="{FF2B5EF4-FFF2-40B4-BE49-F238E27FC236}">
                <a16:creationId xmlns:a16="http://schemas.microsoft.com/office/drawing/2014/main" id="{78A858F9-5B70-47A6-9F05-FA1787DFAFC1}"/>
              </a:ext>
            </a:extLst>
          </p:cNvPr>
          <p:cNvSpPr>
            <a:spLocks noGrp="1"/>
          </p:cNvSpPr>
          <p:nvPr>
            <p:ph type="dt" sz="half" idx="10"/>
          </p:nvPr>
        </p:nvSpPr>
        <p:spPr/>
        <p:txBody>
          <a:bodyPr/>
          <a:lstStyle/>
          <a:p>
            <a:fld id="{FA9C2E75-D49E-4AD5-9E15-9D738571B3F3}" type="datetime1">
              <a:rPr lang="de-DE" smtClean="0"/>
              <a:t>15.07.23</a:t>
            </a:fld>
            <a:endParaRPr lang="de-DE"/>
          </a:p>
        </p:txBody>
      </p:sp>
      <p:sp>
        <p:nvSpPr>
          <p:cNvPr id="6" name="Fußzeilenplatzhalter 5">
            <a:extLst>
              <a:ext uri="{FF2B5EF4-FFF2-40B4-BE49-F238E27FC236}">
                <a16:creationId xmlns:a16="http://schemas.microsoft.com/office/drawing/2014/main" id="{2341058C-670D-4E32-9C2C-8BFC25D1F9DF}"/>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176A7F21-59B1-47EA-8E1B-256DBD8C921A}"/>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10" name="Inhaltsplatzhalter 2">
            <a:extLst>
              <a:ext uri="{FF2B5EF4-FFF2-40B4-BE49-F238E27FC236}">
                <a16:creationId xmlns:a16="http://schemas.microsoft.com/office/drawing/2014/main" id="{88FFD80A-FCB8-44C9-A099-578FF1EF76C9}"/>
              </a:ext>
            </a:extLst>
          </p:cNvPr>
          <p:cNvSpPr>
            <a:spLocks noGrp="1"/>
          </p:cNvSpPr>
          <p:nvPr>
            <p:ph sz="half" idx="13" hasCustomPrompt="1"/>
          </p:nvPr>
        </p:nvSpPr>
        <p:spPr>
          <a:xfrm>
            <a:off x="6591298" y="1225550"/>
            <a:ext cx="5070092" cy="2258814"/>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3</a:t>
            </a:r>
          </a:p>
        </p:txBody>
      </p:sp>
      <p:sp>
        <p:nvSpPr>
          <p:cNvPr id="11" name="Inhaltsplatzhalter 3">
            <a:extLst>
              <a:ext uri="{FF2B5EF4-FFF2-40B4-BE49-F238E27FC236}">
                <a16:creationId xmlns:a16="http://schemas.microsoft.com/office/drawing/2014/main" id="{0A87EC13-C74E-4793-B56F-69837035F307}"/>
              </a:ext>
            </a:extLst>
          </p:cNvPr>
          <p:cNvSpPr>
            <a:spLocks noGrp="1"/>
          </p:cNvSpPr>
          <p:nvPr>
            <p:ph sz="half" idx="14" hasCustomPrompt="1"/>
          </p:nvPr>
        </p:nvSpPr>
        <p:spPr>
          <a:xfrm>
            <a:off x="6591298" y="3894325"/>
            <a:ext cx="5070092" cy="2282637"/>
          </a:xfrm>
        </p:spPr>
        <p:txBody>
          <a:bodyPr/>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Inhalt 4</a:t>
            </a:r>
          </a:p>
        </p:txBody>
      </p:sp>
      <p:sp>
        <p:nvSpPr>
          <p:cNvPr id="8" name="Titel 1">
            <a:extLst>
              <a:ext uri="{FF2B5EF4-FFF2-40B4-BE49-F238E27FC236}">
                <a16:creationId xmlns:a16="http://schemas.microsoft.com/office/drawing/2014/main" id="{F69D1DC9-4E40-25A2-2CB9-94645A6C32E4}"/>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136649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el">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AF82507B-D584-4772-A9AF-BF3E5004EBC2}"/>
              </a:ext>
            </a:extLst>
          </p:cNvPr>
          <p:cNvSpPr>
            <a:spLocks noGrp="1"/>
          </p:cNvSpPr>
          <p:nvPr>
            <p:ph type="dt" sz="half" idx="10"/>
          </p:nvPr>
        </p:nvSpPr>
        <p:spPr/>
        <p:txBody>
          <a:bodyPr/>
          <a:lstStyle/>
          <a:p>
            <a:fld id="{530AFF09-145C-44D9-A739-05B901B172DF}" type="datetime1">
              <a:rPr lang="de-DE" smtClean="0"/>
              <a:t>15.07.23</a:t>
            </a:fld>
            <a:endParaRPr lang="de-DE"/>
          </a:p>
        </p:txBody>
      </p:sp>
      <p:sp>
        <p:nvSpPr>
          <p:cNvPr id="4" name="Fußzeilenplatzhalter 3">
            <a:extLst>
              <a:ext uri="{FF2B5EF4-FFF2-40B4-BE49-F238E27FC236}">
                <a16:creationId xmlns:a16="http://schemas.microsoft.com/office/drawing/2014/main" id="{0476ECDC-62A6-4C06-A41E-ACC63587D8E2}"/>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17149244-5E4A-4AD9-AC87-3336CB921F94}"/>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6" name="Titel 1">
            <a:extLst>
              <a:ext uri="{FF2B5EF4-FFF2-40B4-BE49-F238E27FC236}">
                <a16:creationId xmlns:a16="http://schemas.microsoft.com/office/drawing/2014/main" id="{999BF3F5-1CF0-C0A3-33B3-8EBED5082F67}"/>
              </a:ext>
            </a:extLst>
          </p:cNvPr>
          <p:cNvSpPr>
            <a:spLocks noGrp="1"/>
          </p:cNvSpPr>
          <p:nvPr>
            <p:ph type="title" hasCustomPrompt="1"/>
          </p:nvPr>
        </p:nvSpPr>
        <p:spPr>
          <a:xfrm>
            <a:off x="1055440" y="3176"/>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3884491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2464B125-BC4D-4165-AFB6-20689D3DC5FB}"/>
              </a:ext>
            </a:extLst>
          </p:cNvPr>
          <p:cNvSpPr>
            <a:spLocks noGrp="1"/>
          </p:cNvSpPr>
          <p:nvPr>
            <p:ph type="dt" sz="half" idx="10"/>
          </p:nvPr>
        </p:nvSpPr>
        <p:spPr/>
        <p:txBody>
          <a:bodyPr/>
          <a:lstStyle/>
          <a:p>
            <a:fld id="{7815EC54-B81E-4CFB-96A4-6C6B50B0609C}" type="datetime1">
              <a:rPr lang="de-DE" smtClean="0"/>
              <a:t>15.07.23</a:t>
            </a:fld>
            <a:endParaRPr lang="de-DE"/>
          </a:p>
        </p:txBody>
      </p:sp>
      <p:sp>
        <p:nvSpPr>
          <p:cNvPr id="3" name="Fußzeilenplatzhalter 2">
            <a:extLst>
              <a:ext uri="{FF2B5EF4-FFF2-40B4-BE49-F238E27FC236}">
                <a16:creationId xmlns:a16="http://schemas.microsoft.com/office/drawing/2014/main" id="{9B70BBD6-EF55-4978-B39E-A9708600EE75}"/>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F99F50D4-9077-400C-8A11-754815B2BC5D}"/>
              </a:ext>
            </a:extLst>
          </p:cNvPr>
          <p:cNvSpPr>
            <a:spLocks noGrp="1"/>
          </p:cNvSpPr>
          <p:nvPr>
            <p:ph type="sldNum" sz="quarter" idx="12"/>
          </p:nvPr>
        </p:nvSpPr>
        <p:spPr/>
        <p:txBody>
          <a:bodyPr/>
          <a:lstStyle/>
          <a:p>
            <a:fld id="{BF6C30AD-8A2E-444E-871B-0356D430F406}" type="slidenum">
              <a:rPr lang="de-DE" smtClean="0"/>
              <a:t>‹Nr.›</a:t>
            </a:fld>
            <a:endParaRPr lang="de-DE"/>
          </a:p>
        </p:txBody>
      </p:sp>
    </p:spTree>
    <p:extLst>
      <p:ext uri="{BB962C8B-B14F-4D97-AF65-F5344CB8AC3E}">
        <p14:creationId xmlns:p14="http://schemas.microsoft.com/office/powerpoint/2010/main" val="818976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Wer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AACB8C-7C17-492D-B35C-4A2A7BDE2EC8}"/>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5CC4E6BA-5EE3-44A1-9D6F-AA1AD59ECAF8}"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pic>
        <p:nvPicPr>
          <p:cNvPr id="8" name="Grafik 7">
            <a:extLst>
              <a:ext uri="{FF2B5EF4-FFF2-40B4-BE49-F238E27FC236}">
                <a16:creationId xmlns:a16="http://schemas.microsoft.com/office/drawing/2014/main" id="{76E4564C-5C4C-44AB-B950-08D4FA97B89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p:blipFill>
        <p:spPr>
          <a:xfrm>
            <a:off x="1723717" y="1484784"/>
            <a:ext cx="669699" cy="501119"/>
          </a:xfrm>
          <a:prstGeom prst="rect">
            <a:avLst/>
          </a:prstGeom>
          <a:solidFill>
            <a:schemeClr val="bg1"/>
          </a:solidFill>
          <a:effectLst/>
        </p:spPr>
      </p:pic>
      <p:pic>
        <p:nvPicPr>
          <p:cNvPr id="9" name="Grafik 8">
            <a:extLst>
              <a:ext uri="{FF2B5EF4-FFF2-40B4-BE49-F238E27FC236}">
                <a16:creationId xmlns:a16="http://schemas.microsoft.com/office/drawing/2014/main" id="{82F167C8-80C6-4241-B9F0-4FC352AC384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p:blipFill>
        <p:spPr>
          <a:xfrm>
            <a:off x="1892492" y="2467993"/>
            <a:ext cx="332149" cy="609323"/>
          </a:xfrm>
          <a:prstGeom prst="rect">
            <a:avLst/>
          </a:prstGeom>
        </p:spPr>
      </p:pic>
      <p:pic>
        <p:nvPicPr>
          <p:cNvPr id="10" name="Grafik 9">
            <a:extLst>
              <a:ext uri="{FF2B5EF4-FFF2-40B4-BE49-F238E27FC236}">
                <a16:creationId xmlns:a16="http://schemas.microsoft.com/office/drawing/2014/main" id="{F0E15EE7-792A-4D6D-95D6-AF2B40170C81}"/>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1651415" y="3691439"/>
            <a:ext cx="814303" cy="412147"/>
          </a:xfrm>
          <a:prstGeom prst="rect">
            <a:avLst/>
          </a:prstGeom>
        </p:spPr>
      </p:pic>
      <p:pic>
        <p:nvPicPr>
          <p:cNvPr id="11" name="Grafik 10">
            <a:extLst>
              <a:ext uri="{FF2B5EF4-FFF2-40B4-BE49-F238E27FC236}">
                <a16:creationId xmlns:a16="http://schemas.microsoft.com/office/drawing/2014/main" id="{16C4915E-EA1C-49E6-B513-2C209C324F6D}"/>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p:blipFill>
        <p:spPr>
          <a:xfrm>
            <a:off x="1790848" y="4604438"/>
            <a:ext cx="535437" cy="696770"/>
          </a:xfrm>
          <a:prstGeom prst="rect">
            <a:avLst/>
          </a:prstGeom>
        </p:spPr>
      </p:pic>
      <p:pic>
        <p:nvPicPr>
          <p:cNvPr id="12" name="Grafik 11">
            <a:extLst>
              <a:ext uri="{FF2B5EF4-FFF2-40B4-BE49-F238E27FC236}">
                <a16:creationId xmlns:a16="http://schemas.microsoft.com/office/drawing/2014/main" id="{F2F66FDD-6E6F-432E-AC2B-29F5C5171FF8}"/>
              </a:ext>
            </a:extLst>
          </p:cNvPr>
          <p:cNvPicPr>
            <a:picLocks noChangeAspect="1"/>
          </p:cNvPicPr>
          <p:nvPr userDrawn="1"/>
        </p:nvPicPr>
        <p:blipFill rotWithShape="1">
          <a:blip r:embed="rId6" cstate="screen">
            <a:extLst>
              <a:ext uri="{28A0092B-C50C-407E-A947-70E740481C1C}">
                <a14:useLocalDpi xmlns:a14="http://schemas.microsoft.com/office/drawing/2010/main" val="0"/>
              </a:ext>
            </a:extLst>
          </a:blip>
          <a:srcRect l="-403" r="-479"/>
          <a:stretch/>
        </p:blipFill>
        <p:spPr>
          <a:xfrm>
            <a:off x="1415480" y="5639472"/>
            <a:ext cx="1286173" cy="525832"/>
          </a:xfrm>
          <a:prstGeom prst="rect">
            <a:avLst/>
          </a:prstGeom>
        </p:spPr>
      </p:pic>
      <p:sp>
        <p:nvSpPr>
          <p:cNvPr id="16" name="Textfeld 15">
            <a:extLst>
              <a:ext uri="{FF2B5EF4-FFF2-40B4-BE49-F238E27FC236}">
                <a16:creationId xmlns:a16="http://schemas.microsoft.com/office/drawing/2014/main" id="{A5ADB4E0-E6BC-4F71-80BA-458B7BDC68F5}"/>
              </a:ext>
            </a:extLst>
          </p:cNvPr>
          <p:cNvSpPr txBox="1"/>
          <p:nvPr userDrawn="1"/>
        </p:nvSpPr>
        <p:spPr>
          <a:xfrm>
            <a:off x="2845669" y="1196752"/>
            <a:ext cx="8610443" cy="5232202"/>
          </a:xfrm>
          <a:prstGeom prst="rect">
            <a:avLst/>
          </a:prstGeom>
          <a:noFill/>
        </p:spPr>
        <p:txBody>
          <a:bodyPr wrap="square">
            <a:spAutoFit/>
          </a:bodyPr>
          <a:lstStyle/>
          <a:p>
            <a:pPr lvl="0"/>
            <a:r>
              <a:rPr lang="de-DE" sz="2000" b="1" cap="all" baseline="0" dirty="0">
                <a:solidFill>
                  <a:schemeClr val="accent1"/>
                </a:solidFill>
              </a:rPr>
              <a:t>Vertrauen</a:t>
            </a:r>
            <a:endParaRPr lang="de-DE" sz="2000" b="0" cap="all" baseline="0" dirty="0">
              <a:solidFill>
                <a:schemeClr val="accent1"/>
              </a:solidFill>
            </a:endParaRPr>
          </a:p>
          <a:p>
            <a:pPr lvl="0"/>
            <a:r>
              <a:rPr lang="de-DE" sz="1800" b="0" dirty="0"/>
              <a:t>Gegenseitiges Vertrauen und die damit verbundene Selbstverwirklichung </a:t>
            </a:r>
            <a:br>
              <a:rPr lang="de-DE" sz="1800" b="0" dirty="0"/>
            </a:br>
            <a:r>
              <a:rPr lang="de-DE" sz="1800" b="0" dirty="0"/>
              <a:t>sind unser Erfolgsgarant.</a:t>
            </a:r>
            <a:br>
              <a:rPr lang="de-DE" sz="1800" b="0" dirty="0"/>
            </a:br>
            <a:endParaRPr lang="de-DE" sz="1800" b="0" dirty="0"/>
          </a:p>
          <a:p>
            <a:pPr lvl="0"/>
            <a:r>
              <a:rPr lang="de-DE" sz="2000" b="1" kern="1200" cap="all" baseline="0" dirty="0">
                <a:solidFill>
                  <a:schemeClr val="accent1"/>
                </a:solidFill>
                <a:latin typeface="+mn-lt"/>
                <a:ea typeface="+mn-ea"/>
                <a:cs typeface="+mn-cs"/>
              </a:rPr>
              <a:t>Ehrlichkeit</a:t>
            </a:r>
          </a:p>
          <a:p>
            <a:pPr lvl="0"/>
            <a:r>
              <a:rPr lang="de-DE" sz="1800" b="0" dirty="0"/>
              <a:t>Schonungslose Ehrlichkeit, direkte Kommunikation und konstruktives Feedback </a:t>
            </a:r>
            <a:br>
              <a:rPr lang="de-DE" sz="1800" b="0" dirty="0"/>
            </a:br>
            <a:r>
              <a:rPr lang="de-DE" sz="1800" b="0" dirty="0"/>
              <a:t>sind die Basis für unsere Zusammenarbeit.</a:t>
            </a:r>
            <a:br>
              <a:rPr lang="de-DE" sz="1800" b="0" dirty="0"/>
            </a:br>
            <a:endParaRPr lang="de-DE" sz="1800" b="0" dirty="0"/>
          </a:p>
          <a:p>
            <a:pPr lvl="0"/>
            <a:r>
              <a:rPr lang="de-DE" sz="2000" b="1" kern="1200" cap="all" baseline="0" dirty="0">
                <a:solidFill>
                  <a:schemeClr val="accent1"/>
                </a:solidFill>
                <a:latin typeface="+mn-lt"/>
                <a:ea typeface="+mn-ea"/>
                <a:cs typeface="+mn-cs"/>
              </a:rPr>
              <a:t>Ausdauer</a:t>
            </a:r>
          </a:p>
          <a:p>
            <a:pPr lvl="0"/>
            <a:r>
              <a:rPr lang="de-DE" sz="1800" b="0" dirty="0"/>
              <a:t>Langfristige Zusammenarbeit, immer wieder aufstehen und ein langer Atem </a:t>
            </a:r>
            <a:br>
              <a:rPr lang="de-DE" sz="1800" b="0" dirty="0"/>
            </a:br>
            <a:r>
              <a:rPr lang="de-DE" sz="1800" b="0" dirty="0"/>
              <a:t>für den nachhaltigen Erfolg!</a:t>
            </a:r>
            <a:br>
              <a:rPr lang="de-DE" sz="1800" b="0" dirty="0"/>
            </a:br>
            <a:endParaRPr lang="de-DE" sz="1800" b="0" dirty="0"/>
          </a:p>
          <a:p>
            <a:pPr lvl="0"/>
            <a:r>
              <a:rPr lang="de-DE" sz="2000" b="1" kern="1200" cap="all" baseline="0" dirty="0">
                <a:solidFill>
                  <a:schemeClr val="accent1"/>
                </a:solidFill>
                <a:latin typeface="+mn-lt"/>
                <a:ea typeface="+mn-ea"/>
                <a:cs typeface="+mn-cs"/>
              </a:rPr>
              <a:t>Herausforderung</a:t>
            </a:r>
            <a:r>
              <a:rPr lang="de-DE" sz="1800" b="1" dirty="0"/>
              <a:t> </a:t>
            </a:r>
          </a:p>
          <a:p>
            <a:pPr lvl="0"/>
            <a:r>
              <a:rPr lang="de-DE" sz="1800" b="0" dirty="0"/>
              <a:t>Herausforderungen annehmen – offen, neugierig und flexibel für den richtigen Weg.</a:t>
            </a:r>
            <a:br>
              <a:rPr lang="de-DE" sz="1800" b="0" dirty="0"/>
            </a:br>
            <a:endParaRPr lang="de-DE" sz="1800" b="0" dirty="0"/>
          </a:p>
          <a:p>
            <a:pPr lvl="0"/>
            <a:r>
              <a:rPr lang="de-DE" sz="2000" b="1" kern="1200" cap="all" baseline="0" dirty="0">
                <a:solidFill>
                  <a:schemeClr val="accent1"/>
                </a:solidFill>
                <a:latin typeface="+mn-lt"/>
                <a:ea typeface="+mn-ea"/>
                <a:cs typeface="+mn-cs"/>
              </a:rPr>
              <a:t>Teamgeist</a:t>
            </a:r>
          </a:p>
          <a:p>
            <a:pPr lvl="0"/>
            <a:r>
              <a:rPr lang="de-DE" sz="1800" b="0" dirty="0"/>
              <a:t>Wir sind Teamplayer, teilen unser Wissen und halten immer zusammen </a:t>
            </a:r>
            <a:br>
              <a:rPr lang="de-DE" sz="1800" b="0" dirty="0"/>
            </a:br>
            <a:r>
              <a:rPr lang="de-DE" sz="1800" b="0" dirty="0"/>
              <a:t>für das gemeinsame Ziel.</a:t>
            </a:r>
            <a:endParaRPr lang="de-DE" sz="1800" dirty="0"/>
          </a:p>
        </p:txBody>
      </p:sp>
    </p:spTree>
    <p:extLst>
      <p:ext uri="{BB962C8B-B14F-4D97-AF65-F5344CB8AC3E}">
        <p14:creationId xmlns:p14="http://schemas.microsoft.com/office/powerpoint/2010/main" val="587015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Wer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AACB8C-7C17-492D-B35C-4A2A7BDE2EC8}"/>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5CC4E6BA-5EE3-44A1-9D6F-AA1AD59ECAF8}"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pic>
        <p:nvPicPr>
          <p:cNvPr id="8" name="Grafik 7">
            <a:extLst>
              <a:ext uri="{FF2B5EF4-FFF2-40B4-BE49-F238E27FC236}">
                <a16:creationId xmlns:a16="http://schemas.microsoft.com/office/drawing/2014/main" id="{76E4564C-5C4C-44AB-B950-08D4FA97B89B}"/>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723717" y="1484784"/>
            <a:ext cx="669699" cy="501119"/>
          </a:xfrm>
          <a:prstGeom prst="rect">
            <a:avLst/>
          </a:prstGeom>
          <a:solidFill>
            <a:schemeClr val="bg1"/>
          </a:solidFill>
          <a:effectLst/>
        </p:spPr>
      </p:pic>
      <p:pic>
        <p:nvPicPr>
          <p:cNvPr id="9" name="Grafik 8">
            <a:extLst>
              <a:ext uri="{FF2B5EF4-FFF2-40B4-BE49-F238E27FC236}">
                <a16:creationId xmlns:a16="http://schemas.microsoft.com/office/drawing/2014/main" id="{82F167C8-80C6-4241-B9F0-4FC352AC384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892492" y="2467993"/>
            <a:ext cx="332149" cy="609323"/>
          </a:xfrm>
          <a:prstGeom prst="rect">
            <a:avLst/>
          </a:prstGeom>
        </p:spPr>
      </p:pic>
      <p:pic>
        <p:nvPicPr>
          <p:cNvPr id="10" name="Grafik 9">
            <a:extLst>
              <a:ext uri="{FF2B5EF4-FFF2-40B4-BE49-F238E27FC236}">
                <a16:creationId xmlns:a16="http://schemas.microsoft.com/office/drawing/2014/main" id="{F0E15EE7-792A-4D6D-95D6-AF2B40170C81}"/>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1651415" y="3691439"/>
            <a:ext cx="814303" cy="412147"/>
          </a:xfrm>
          <a:prstGeom prst="rect">
            <a:avLst/>
          </a:prstGeom>
        </p:spPr>
      </p:pic>
      <p:pic>
        <p:nvPicPr>
          <p:cNvPr id="11" name="Grafik 10">
            <a:extLst>
              <a:ext uri="{FF2B5EF4-FFF2-40B4-BE49-F238E27FC236}">
                <a16:creationId xmlns:a16="http://schemas.microsoft.com/office/drawing/2014/main" id="{16C4915E-EA1C-49E6-B513-2C209C324F6D}"/>
              </a:ext>
            </a:extLst>
          </p:cNvPr>
          <p:cNvPicPr>
            <a:picLocks noChangeAspect="1"/>
          </p:cNvPicPr>
          <p:nvPr userDrawn="1"/>
        </p:nvPicPr>
        <p:blipFill>
          <a:blip r:embed="rId5" cstate="screen">
            <a:extLst>
              <a:ext uri="{28A0092B-C50C-407E-A947-70E740481C1C}">
                <a14:useLocalDpi xmlns:a14="http://schemas.microsoft.com/office/drawing/2010/main"/>
              </a:ext>
            </a:extLst>
          </a:blip>
          <a:srcRect/>
          <a:stretch/>
        </p:blipFill>
        <p:spPr>
          <a:xfrm>
            <a:off x="1790848" y="4604438"/>
            <a:ext cx="535437" cy="696770"/>
          </a:xfrm>
          <a:prstGeom prst="rect">
            <a:avLst/>
          </a:prstGeom>
        </p:spPr>
      </p:pic>
      <p:pic>
        <p:nvPicPr>
          <p:cNvPr id="12" name="Grafik 11">
            <a:extLst>
              <a:ext uri="{FF2B5EF4-FFF2-40B4-BE49-F238E27FC236}">
                <a16:creationId xmlns:a16="http://schemas.microsoft.com/office/drawing/2014/main" id="{F2F66FDD-6E6F-432E-AC2B-29F5C5171FF8}"/>
              </a:ext>
            </a:extLst>
          </p:cNvPr>
          <p:cNvPicPr>
            <a:picLocks noChangeAspect="1"/>
          </p:cNvPicPr>
          <p:nvPr userDrawn="1"/>
        </p:nvPicPr>
        <p:blipFill rotWithShape="1">
          <a:blip r:embed="rId6" cstate="print">
            <a:extLst>
              <a:ext uri="{28A0092B-C50C-407E-A947-70E740481C1C}">
                <a14:useLocalDpi xmlns:a14="http://schemas.microsoft.com/office/drawing/2010/main"/>
              </a:ext>
            </a:extLst>
          </a:blip>
          <a:srcRect l="-403" r="-479"/>
          <a:stretch/>
        </p:blipFill>
        <p:spPr>
          <a:xfrm>
            <a:off x="1415480" y="5639472"/>
            <a:ext cx="1286173" cy="525832"/>
          </a:xfrm>
          <a:prstGeom prst="rect">
            <a:avLst/>
          </a:prstGeom>
        </p:spPr>
      </p:pic>
      <p:sp>
        <p:nvSpPr>
          <p:cNvPr id="16" name="Textfeld 15">
            <a:extLst>
              <a:ext uri="{FF2B5EF4-FFF2-40B4-BE49-F238E27FC236}">
                <a16:creationId xmlns:a16="http://schemas.microsoft.com/office/drawing/2014/main" id="{A5ADB4E0-E6BC-4F71-80BA-458B7BDC68F5}"/>
              </a:ext>
            </a:extLst>
          </p:cNvPr>
          <p:cNvSpPr txBox="1"/>
          <p:nvPr userDrawn="1"/>
        </p:nvSpPr>
        <p:spPr>
          <a:xfrm>
            <a:off x="2845669" y="1196752"/>
            <a:ext cx="8610443" cy="5232202"/>
          </a:xfrm>
          <a:prstGeom prst="rect">
            <a:avLst/>
          </a:prstGeom>
          <a:noFill/>
        </p:spPr>
        <p:txBody>
          <a:bodyPr wrap="square">
            <a:spAutoFit/>
          </a:bodyPr>
          <a:lstStyle/>
          <a:p>
            <a:pPr lvl="0"/>
            <a:r>
              <a:rPr lang="de-DE" sz="2000" b="1" cap="all" baseline="0" dirty="0">
                <a:solidFill>
                  <a:schemeClr val="accent1"/>
                </a:solidFill>
              </a:rPr>
              <a:t>Vertrauen</a:t>
            </a:r>
            <a:endParaRPr lang="de-DE" sz="2000" b="0" cap="all" baseline="0" dirty="0">
              <a:solidFill>
                <a:schemeClr val="accent1"/>
              </a:solidFill>
            </a:endParaRPr>
          </a:p>
          <a:p>
            <a:pPr lvl="0"/>
            <a:r>
              <a:rPr lang="de-DE" sz="1800" b="0" dirty="0"/>
              <a:t>Gegenseitiges Vertrauen und die damit verbundene Selbstverwirklichung </a:t>
            </a:r>
            <a:br>
              <a:rPr lang="de-DE" sz="1800" b="0" dirty="0"/>
            </a:br>
            <a:r>
              <a:rPr lang="de-DE" sz="1800" b="0" dirty="0"/>
              <a:t>sind unser Erfolgsgarant.</a:t>
            </a:r>
            <a:br>
              <a:rPr lang="de-DE" sz="1800" b="0" dirty="0"/>
            </a:br>
            <a:endParaRPr lang="de-DE" sz="1800" b="0" dirty="0"/>
          </a:p>
          <a:p>
            <a:pPr lvl="0"/>
            <a:r>
              <a:rPr lang="de-DE" sz="2000" b="1" kern="1200" cap="all" baseline="0" dirty="0">
                <a:solidFill>
                  <a:schemeClr val="accent1"/>
                </a:solidFill>
                <a:latin typeface="+mn-lt"/>
                <a:ea typeface="+mn-ea"/>
                <a:cs typeface="+mn-cs"/>
              </a:rPr>
              <a:t>Ehrlichkeit</a:t>
            </a:r>
          </a:p>
          <a:p>
            <a:pPr lvl="0"/>
            <a:r>
              <a:rPr lang="de-DE" sz="1800" b="0" dirty="0"/>
              <a:t>Schonungslose Ehrlichkeit, direkte Kommunikation und konstruktives Feedback </a:t>
            </a:r>
            <a:br>
              <a:rPr lang="de-DE" sz="1800" b="0" dirty="0"/>
            </a:br>
            <a:r>
              <a:rPr lang="de-DE" sz="1800" b="0" dirty="0"/>
              <a:t>sind die Basis für unsere Zusammenarbeit.</a:t>
            </a:r>
            <a:br>
              <a:rPr lang="de-DE" sz="1800" b="0" dirty="0"/>
            </a:br>
            <a:endParaRPr lang="de-DE" sz="1800" b="0" dirty="0"/>
          </a:p>
          <a:p>
            <a:pPr lvl="0"/>
            <a:r>
              <a:rPr lang="de-DE" sz="2000" b="1" kern="1200" cap="all" baseline="0" dirty="0">
                <a:solidFill>
                  <a:schemeClr val="accent1"/>
                </a:solidFill>
                <a:latin typeface="+mn-lt"/>
                <a:ea typeface="+mn-ea"/>
                <a:cs typeface="+mn-cs"/>
              </a:rPr>
              <a:t>Ausdauer</a:t>
            </a:r>
          </a:p>
          <a:p>
            <a:pPr lvl="0"/>
            <a:r>
              <a:rPr lang="de-DE" sz="1800" b="0" dirty="0"/>
              <a:t>Langfristige Zusammenarbeit, immer wieder aufstehen und ein langer Atem </a:t>
            </a:r>
            <a:br>
              <a:rPr lang="de-DE" sz="1800" b="0" dirty="0"/>
            </a:br>
            <a:r>
              <a:rPr lang="de-DE" sz="1800" b="0" dirty="0"/>
              <a:t>für den nachhaltigen Erfolg!</a:t>
            </a:r>
            <a:br>
              <a:rPr lang="de-DE" sz="1800" b="0" dirty="0"/>
            </a:br>
            <a:endParaRPr lang="de-DE" sz="1800" b="0" dirty="0"/>
          </a:p>
          <a:p>
            <a:pPr lvl="0"/>
            <a:r>
              <a:rPr lang="de-DE" sz="2000" b="1" kern="1200" cap="all" baseline="0" dirty="0">
                <a:solidFill>
                  <a:schemeClr val="accent1"/>
                </a:solidFill>
                <a:latin typeface="+mn-lt"/>
                <a:ea typeface="+mn-ea"/>
                <a:cs typeface="+mn-cs"/>
              </a:rPr>
              <a:t>Herausforderung</a:t>
            </a:r>
            <a:r>
              <a:rPr lang="de-DE" sz="1800" b="1" dirty="0"/>
              <a:t> </a:t>
            </a:r>
          </a:p>
          <a:p>
            <a:pPr lvl="0"/>
            <a:r>
              <a:rPr lang="de-DE" sz="1800" b="0" dirty="0"/>
              <a:t>Herausforderungen annehmen – offen, neugierig und flexibel für den richtigen Weg.</a:t>
            </a:r>
            <a:br>
              <a:rPr lang="de-DE" sz="1800" b="0" dirty="0"/>
            </a:br>
            <a:endParaRPr lang="de-DE" sz="1800" b="0" dirty="0"/>
          </a:p>
          <a:p>
            <a:pPr lvl="0"/>
            <a:r>
              <a:rPr lang="de-DE" sz="2000" b="1" kern="1200" cap="all" baseline="0" dirty="0">
                <a:solidFill>
                  <a:schemeClr val="accent1"/>
                </a:solidFill>
                <a:latin typeface="+mn-lt"/>
                <a:ea typeface="+mn-ea"/>
                <a:cs typeface="+mn-cs"/>
              </a:rPr>
              <a:t>Teamgeist</a:t>
            </a:r>
          </a:p>
          <a:p>
            <a:pPr lvl="0"/>
            <a:r>
              <a:rPr lang="de-DE" sz="1800" b="0" dirty="0"/>
              <a:t>Wir sind Teamplayer, teilen unser Wissen und halten immer zusammen </a:t>
            </a:r>
            <a:br>
              <a:rPr lang="de-DE" sz="1800" b="0" dirty="0"/>
            </a:br>
            <a:r>
              <a:rPr lang="de-DE" sz="1800" b="0" dirty="0"/>
              <a:t>für das gemeinsame Ziel.</a:t>
            </a:r>
            <a:endParaRPr lang="de-DE" sz="1800" dirty="0"/>
          </a:p>
        </p:txBody>
      </p:sp>
    </p:spTree>
    <p:extLst>
      <p:ext uri="{BB962C8B-B14F-4D97-AF65-F5344CB8AC3E}">
        <p14:creationId xmlns:p14="http://schemas.microsoft.com/office/powerpoint/2010/main" val="27340505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sion_Missio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AACB8C-7C17-492D-B35C-4A2A7BDE2EC8}"/>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AD8F4D52-9F01-4B77-BCAE-A3B10C7782B6}"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8" name="Textfeld 7">
            <a:extLst>
              <a:ext uri="{FF2B5EF4-FFF2-40B4-BE49-F238E27FC236}">
                <a16:creationId xmlns:a16="http://schemas.microsoft.com/office/drawing/2014/main" id="{129BD8EA-1F33-43F7-B19D-E35A71655AA4}"/>
              </a:ext>
            </a:extLst>
          </p:cNvPr>
          <p:cNvSpPr txBox="1"/>
          <p:nvPr userDrawn="1"/>
        </p:nvSpPr>
        <p:spPr>
          <a:xfrm>
            <a:off x="1111249" y="1225549"/>
            <a:ext cx="9737279" cy="4885312"/>
          </a:xfrm>
          <a:prstGeom prst="rect">
            <a:avLst/>
          </a:prstGeom>
          <a:noFill/>
        </p:spPr>
        <p:txBody>
          <a:bodyPr wrap="square">
            <a:spAutoFit/>
          </a:bodyPr>
          <a:lstStyle/>
          <a:p>
            <a:pPr lvl="0">
              <a:lnSpc>
                <a:spcPts val="2800"/>
              </a:lnSpc>
              <a:spcAft>
                <a:spcPts val="600"/>
              </a:spcAft>
            </a:pPr>
            <a:r>
              <a:rPr lang="de-DE" sz="2000" b="1" cap="all" baseline="0" dirty="0">
                <a:solidFill>
                  <a:schemeClr val="accent1"/>
                </a:solidFill>
              </a:rPr>
              <a:t>Burnickl-Vision 2030: </a:t>
            </a:r>
            <a:r>
              <a:rPr lang="de-DE" sz="2000" b="1" dirty="0"/>
              <a:t>Das Idealbild der Zukunft</a:t>
            </a:r>
          </a:p>
          <a:p>
            <a:pPr marL="285750" lvl="0" indent="-285750">
              <a:lnSpc>
                <a:spcPts val="2800"/>
              </a:lnSpc>
              <a:buClr>
                <a:schemeClr val="accent1"/>
              </a:buClr>
              <a:buFont typeface="Calibri" panose="020F0502020204030204" pitchFamily="34" charset="0"/>
              <a:buChar char="●"/>
            </a:pPr>
            <a:r>
              <a:rPr lang="de-DE" sz="1800" b="0" dirty="0"/>
              <a:t>Als Marktführer für technische Generalplanung in Europa sind wir DER Partner für jeden Bauherren.</a:t>
            </a:r>
          </a:p>
          <a:p>
            <a:pPr marL="285750" lvl="0" indent="-285750">
              <a:lnSpc>
                <a:spcPts val="2800"/>
              </a:lnSpc>
              <a:buClr>
                <a:schemeClr val="accent1"/>
              </a:buClr>
              <a:buFont typeface="Calibri" panose="020F0502020204030204" pitchFamily="34" charset="0"/>
              <a:buChar char="●"/>
            </a:pPr>
            <a:r>
              <a:rPr lang="de-DE" sz="1800" b="0" dirty="0"/>
              <a:t>Wir sind hoch kompetent, schnell und bieten alle Leistungen aus einer Hand.</a:t>
            </a:r>
          </a:p>
          <a:p>
            <a:pPr marL="285750" lvl="0" indent="-285750">
              <a:lnSpc>
                <a:spcPts val="2800"/>
              </a:lnSpc>
              <a:buClr>
                <a:schemeClr val="accent1"/>
              </a:buClr>
              <a:buFont typeface="Calibri" panose="020F0502020204030204" pitchFamily="34" charset="0"/>
              <a:buChar char="●"/>
            </a:pPr>
            <a:r>
              <a:rPr lang="de-DE" sz="1800" b="0" dirty="0"/>
              <a:t>Als Top-Arbeitgeber erreichen wir zusammen Großes!</a:t>
            </a:r>
          </a:p>
          <a:p>
            <a:pPr marL="0" lvl="0" indent="0">
              <a:lnSpc>
                <a:spcPts val="2800"/>
              </a:lnSpc>
              <a:buClr>
                <a:schemeClr val="accent1"/>
              </a:buClr>
              <a:buFont typeface="Arial" panose="020B0604020202020204" pitchFamily="34" charset="0"/>
              <a:buNone/>
            </a:pPr>
            <a:endParaRPr lang="de-DE" sz="1800" b="0" dirty="0"/>
          </a:p>
          <a:p>
            <a:pPr marL="0" lvl="0" indent="0">
              <a:lnSpc>
                <a:spcPts val="2800"/>
              </a:lnSpc>
              <a:spcAft>
                <a:spcPts val="600"/>
              </a:spcAft>
              <a:buClr>
                <a:schemeClr val="accent1"/>
              </a:buClr>
              <a:buFont typeface="Arial" panose="020B0604020202020204" pitchFamily="34" charset="0"/>
              <a:buNone/>
            </a:pPr>
            <a:r>
              <a:rPr lang="de-DE" sz="2000" b="1" kern="1200" cap="all" baseline="0" dirty="0" err="1">
                <a:solidFill>
                  <a:schemeClr val="accent1"/>
                </a:solidFill>
                <a:latin typeface="+mn-lt"/>
                <a:ea typeface="+mn-ea"/>
                <a:cs typeface="+mn-cs"/>
              </a:rPr>
              <a:t>Burnickl</a:t>
            </a:r>
            <a:r>
              <a:rPr lang="de-DE" sz="2000" b="1" kern="1200" cap="all" baseline="0" dirty="0">
                <a:solidFill>
                  <a:schemeClr val="accent1"/>
                </a:solidFill>
                <a:latin typeface="+mn-lt"/>
                <a:ea typeface="+mn-ea"/>
                <a:cs typeface="+mn-cs"/>
              </a:rPr>
              <a:t>-Mission: </a:t>
            </a:r>
            <a:r>
              <a:rPr lang="de-DE" sz="2000" b="1" dirty="0"/>
              <a:t>Die Kundensicht auf uns</a:t>
            </a:r>
          </a:p>
          <a:p>
            <a:pPr marL="285750" lvl="0" indent="-285750" algn="l" defTabSz="914400" rtl="0" eaLnBrk="1" latinLnBrk="0" hangingPunct="1">
              <a:lnSpc>
                <a:spcPts val="2800"/>
              </a:lnSpc>
              <a:buClr>
                <a:schemeClr val="accent1"/>
              </a:buClr>
              <a:buFont typeface="Calibri" panose="020F0502020204030204" pitchFamily="34" charset="0"/>
              <a:buChar char="●"/>
            </a:pPr>
            <a:r>
              <a:rPr lang="de-DE" sz="1800" b="0" kern="1200" dirty="0">
                <a:solidFill>
                  <a:schemeClr val="tx1"/>
                </a:solidFill>
                <a:latin typeface="+mn-lt"/>
                <a:ea typeface="+mn-ea"/>
                <a:cs typeface="+mn-cs"/>
              </a:rPr>
              <a:t>Mit maximaler Sicherheit (Zeit, Kosten, Qualität) bieten wir wirtschaftliche und nachhaltige Lösungen sowie eine professionelle Projektabwicklung für alle technischen Bereiche von </a:t>
            </a:r>
            <a:br>
              <a:rPr lang="de-DE" sz="1800" b="0" kern="1200" dirty="0">
                <a:solidFill>
                  <a:schemeClr val="tx1"/>
                </a:solidFill>
                <a:latin typeface="+mn-lt"/>
                <a:ea typeface="+mn-ea"/>
                <a:cs typeface="+mn-cs"/>
              </a:rPr>
            </a:br>
            <a:r>
              <a:rPr lang="de-DE" sz="1800" b="0" kern="1200" dirty="0">
                <a:solidFill>
                  <a:schemeClr val="tx1"/>
                </a:solidFill>
                <a:latin typeface="+mn-lt"/>
                <a:ea typeface="+mn-ea"/>
                <a:cs typeface="+mn-cs"/>
              </a:rPr>
              <a:t>Gebäuden und deren Infrastruktur.</a:t>
            </a:r>
          </a:p>
          <a:p>
            <a:pPr marL="285750" lvl="0" indent="-285750" algn="l" defTabSz="914400" rtl="0" eaLnBrk="1" latinLnBrk="0" hangingPunct="1">
              <a:lnSpc>
                <a:spcPts val="2800"/>
              </a:lnSpc>
              <a:buClr>
                <a:schemeClr val="accent1"/>
              </a:buClr>
              <a:buFont typeface="Calibri" panose="020F0502020204030204" pitchFamily="34" charset="0"/>
              <a:buChar char="●"/>
            </a:pPr>
            <a:r>
              <a:rPr lang="de-DE" sz="1800" b="0" kern="1200" dirty="0">
                <a:solidFill>
                  <a:schemeClr val="tx1"/>
                </a:solidFill>
                <a:latin typeface="+mn-lt"/>
                <a:ea typeface="+mn-ea"/>
                <a:cs typeface="+mn-cs"/>
              </a:rPr>
              <a:t>Unsere Spezialisten vor Ort vernetzen sich standortübergreifend mit echter Begeisterung für </a:t>
            </a:r>
            <a:br>
              <a:rPr lang="de-DE" sz="1800" b="0" kern="1200" dirty="0">
                <a:solidFill>
                  <a:schemeClr val="tx1"/>
                </a:solidFill>
                <a:latin typeface="+mn-lt"/>
                <a:ea typeface="+mn-ea"/>
                <a:cs typeface="+mn-cs"/>
              </a:rPr>
            </a:br>
            <a:r>
              <a:rPr lang="de-DE" sz="1800" b="0" kern="1200" dirty="0">
                <a:solidFill>
                  <a:schemeClr val="tx1"/>
                </a:solidFill>
                <a:latin typeface="+mn-lt"/>
                <a:ea typeface="+mn-ea"/>
                <a:cs typeface="+mn-cs"/>
              </a:rPr>
              <a:t>die Projekte unserer Kunden.</a:t>
            </a:r>
          </a:p>
          <a:p>
            <a:pPr marL="285750" lvl="0" indent="-285750" algn="l" defTabSz="914400" rtl="0" eaLnBrk="1" latinLnBrk="0" hangingPunct="1">
              <a:lnSpc>
                <a:spcPts val="2800"/>
              </a:lnSpc>
              <a:buClr>
                <a:schemeClr val="accent1"/>
              </a:buClr>
              <a:buFont typeface="Calibri" panose="020F0502020204030204" pitchFamily="34" charset="0"/>
              <a:buChar char="●"/>
            </a:pPr>
            <a:r>
              <a:rPr lang="de-DE" sz="1800" b="0" kern="1200" dirty="0">
                <a:solidFill>
                  <a:schemeClr val="tx1"/>
                </a:solidFill>
                <a:latin typeface="+mn-lt"/>
                <a:ea typeface="+mn-ea"/>
                <a:cs typeface="+mn-cs"/>
              </a:rPr>
              <a:t>Durch den Weitblick garantieren wir überdurchschnittlich schnelle und pro-aktive Lösungen.</a:t>
            </a:r>
          </a:p>
          <a:p>
            <a:pPr marL="285750" lvl="0" indent="-285750" algn="l" defTabSz="914400" rtl="0" eaLnBrk="1" latinLnBrk="0" hangingPunct="1">
              <a:lnSpc>
                <a:spcPts val="2800"/>
              </a:lnSpc>
              <a:buClr>
                <a:schemeClr val="accent1"/>
              </a:buClr>
              <a:buFont typeface="Calibri" panose="020F0502020204030204" pitchFamily="34" charset="0"/>
              <a:buChar char="●"/>
            </a:pPr>
            <a:r>
              <a:rPr lang="de-DE" sz="1800" b="0" kern="1200" dirty="0">
                <a:solidFill>
                  <a:schemeClr val="tx1"/>
                </a:solidFill>
                <a:latin typeface="+mn-lt"/>
                <a:ea typeface="+mn-ea"/>
                <a:cs typeface="+mn-cs"/>
              </a:rPr>
              <a:t>Dynamik, Professionalität, Leidenschaft und Freundlichkeit prägen unser Team!</a:t>
            </a:r>
          </a:p>
        </p:txBody>
      </p:sp>
    </p:spTree>
    <p:extLst>
      <p:ext uri="{BB962C8B-B14F-4D97-AF65-F5344CB8AC3E}">
        <p14:creationId xmlns:p14="http://schemas.microsoft.com/office/powerpoint/2010/main" val="1419345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Jahresumsatz">
    <p:spTree>
      <p:nvGrpSpPr>
        <p:cNvPr id="1" name=""/>
        <p:cNvGrpSpPr/>
        <p:nvPr/>
      </p:nvGrpSpPr>
      <p:grpSpPr>
        <a:xfrm>
          <a:off x="0" y="0"/>
          <a:ext cx="0" cy="0"/>
          <a:chOff x="0" y="0"/>
          <a:chExt cx="0" cy="0"/>
        </a:xfrm>
      </p:grpSpPr>
      <p:graphicFrame>
        <p:nvGraphicFramePr>
          <p:cNvPr id="11" name="Diagramm 10">
            <a:extLst>
              <a:ext uri="{FF2B5EF4-FFF2-40B4-BE49-F238E27FC236}">
                <a16:creationId xmlns:a16="http://schemas.microsoft.com/office/drawing/2014/main" id="{3AA478DB-811D-405A-BF7E-A83649BD5816}"/>
              </a:ext>
            </a:extLst>
          </p:cNvPr>
          <p:cNvGraphicFramePr/>
          <p:nvPr userDrawn="1">
            <p:extLst>
              <p:ext uri="{D42A27DB-BD31-4B8C-83A1-F6EECF244321}">
                <p14:modId xmlns:p14="http://schemas.microsoft.com/office/powerpoint/2010/main" val="1702128214"/>
              </p:ext>
            </p:extLst>
          </p:nvPr>
        </p:nvGraphicFramePr>
        <p:xfrm>
          <a:off x="1018467" y="1844824"/>
          <a:ext cx="10550141" cy="4348159"/>
        </p:xfrm>
        <a:graphic>
          <a:graphicData uri="http://schemas.openxmlformats.org/drawingml/2006/chart">
            <c:chart xmlns:c="http://schemas.openxmlformats.org/drawingml/2006/chart" xmlns:r="http://schemas.openxmlformats.org/officeDocument/2006/relationships" r:id="rId2"/>
          </a:graphicData>
        </a:graphic>
      </p:graphicFrame>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EFF90EA4-3A9D-4F8F-AA6D-B300E5C8DDD6}"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sp>
        <p:nvSpPr>
          <p:cNvPr id="3" name="Titel 1">
            <a:extLst>
              <a:ext uri="{FF2B5EF4-FFF2-40B4-BE49-F238E27FC236}">
                <a16:creationId xmlns:a16="http://schemas.microsoft.com/office/drawing/2014/main" id="{1ABF6F27-E063-A03A-A2D8-EEF021C995DA}"/>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Tree>
    <p:extLst>
      <p:ext uri="{BB962C8B-B14F-4D97-AF65-F5344CB8AC3E}">
        <p14:creationId xmlns:p14="http://schemas.microsoft.com/office/powerpoint/2010/main" val="1491743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uszeichnung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AACB8C-7C17-492D-B35C-4A2A7BDE2EC8}"/>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3F680D68-8080-45E2-9A6E-11968C25B39B}"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pic>
        <p:nvPicPr>
          <p:cNvPr id="13" name="Grafik 12" descr="Ein Bild, das Text, Whiteboard enthält.&#10;&#10;Automatisch generierte Beschreibung">
            <a:extLst>
              <a:ext uri="{FF2B5EF4-FFF2-40B4-BE49-F238E27FC236}">
                <a16:creationId xmlns:a16="http://schemas.microsoft.com/office/drawing/2014/main" id="{59702E34-09E5-4888-91F4-E0D4E1EF2C20}"/>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2531429" y="3060472"/>
            <a:ext cx="1188722" cy="600803"/>
          </a:xfrm>
          <a:prstGeom prst="rect">
            <a:avLst/>
          </a:prstGeom>
        </p:spPr>
      </p:pic>
      <p:pic>
        <p:nvPicPr>
          <p:cNvPr id="14" name="Grafik 13">
            <a:extLst>
              <a:ext uri="{FF2B5EF4-FFF2-40B4-BE49-F238E27FC236}">
                <a16:creationId xmlns:a16="http://schemas.microsoft.com/office/drawing/2014/main" id="{97EF1420-08A9-4857-BA5A-5B0AF6486B0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767682" y="4835013"/>
            <a:ext cx="712513" cy="647158"/>
          </a:xfrm>
          <a:prstGeom prst="rect">
            <a:avLst/>
          </a:prstGeom>
        </p:spPr>
      </p:pic>
      <p:pic>
        <p:nvPicPr>
          <p:cNvPr id="15" name="Grafik 14">
            <a:extLst>
              <a:ext uri="{FF2B5EF4-FFF2-40B4-BE49-F238E27FC236}">
                <a16:creationId xmlns:a16="http://schemas.microsoft.com/office/drawing/2014/main" id="{4B909B6F-E4BB-4498-A1A9-93B6AF59D430}"/>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p:blipFill>
        <p:spPr>
          <a:xfrm>
            <a:off x="2820540" y="4003002"/>
            <a:ext cx="531690" cy="578951"/>
          </a:xfrm>
          <a:prstGeom prst="rect">
            <a:avLst/>
          </a:prstGeom>
          <a:solidFill>
            <a:schemeClr val="bg1"/>
          </a:solidFill>
        </p:spPr>
      </p:pic>
      <p:pic>
        <p:nvPicPr>
          <p:cNvPr id="17" name="Picture 2" descr="Finalist im Wettbewerb „Großer Preis des Mittelstandes 2013“ | Dipl.-Ing.  Uwe Ehrhorn aus Achim bei Bremen">
            <a:extLst>
              <a:ext uri="{FF2B5EF4-FFF2-40B4-BE49-F238E27FC236}">
                <a16:creationId xmlns:a16="http://schemas.microsoft.com/office/drawing/2014/main" id="{DFC359D7-305C-4F1B-BDD0-A494409B2652}"/>
              </a:ext>
            </a:extLst>
          </p:cNvPr>
          <p:cNvPicPr>
            <a:picLocks noChangeAspect="1" noChangeArrowheads="1"/>
          </p:cNvPicPr>
          <p:nvPr userDrawn="1"/>
        </p:nvPicPr>
        <p:blipFill>
          <a:blip r:embed="rId5" cstate="screen">
            <a:extLst>
              <a:ext uri="{28A0092B-C50C-407E-A947-70E740481C1C}">
                <a14:useLocalDpi xmlns:a14="http://schemas.microsoft.com/office/drawing/2010/main" val="0"/>
              </a:ext>
            </a:extLst>
          </a:blip>
          <a:srcRect/>
          <a:stretch>
            <a:fillRect/>
          </a:stretch>
        </p:blipFill>
        <p:spPr bwMode="auto">
          <a:xfrm>
            <a:off x="2533279" y="5735230"/>
            <a:ext cx="1186872" cy="647384"/>
          </a:xfrm>
          <a:prstGeom prst="rect">
            <a:avLst/>
          </a:prstGeom>
          <a:noFill/>
          <a:extLst>
            <a:ext uri="{909E8E84-426E-40DD-AFC4-6F175D3DCCD1}">
              <a14:hiddenFill xmlns:a14="http://schemas.microsoft.com/office/drawing/2010/main">
                <a:solidFill>
                  <a:srgbClr val="FFFFFF"/>
                </a:solidFill>
              </a14:hiddenFill>
            </a:ext>
          </a:extLst>
        </p:spPr>
      </p:pic>
      <p:pic>
        <p:nvPicPr>
          <p:cNvPr id="18" name="Grafik 17" descr="Ein Bild, das Text enthält.&#10;&#10;Automatisch generierte Beschreibung">
            <a:extLst>
              <a:ext uri="{FF2B5EF4-FFF2-40B4-BE49-F238E27FC236}">
                <a16:creationId xmlns:a16="http://schemas.microsoft.com/office/drawing/2014/main" id="{53F46150-4389-4390-8FAE-E62D2DE80E32}"/>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2827510" y="1225550"/>
            <a:ext cx="592860" cy="615177"/>
          </a:xfrm>
          <a:prstGeom prst="rect">
            <a:avLst/>
          </a:prstGeom>
        </p:spPr>
      </p:pic>
      <p:pic>
        <p:nvPicPr>
          <p:cNvPr id="19" name="Grafik 18">
            <a:extLst>
              <a:ext uri="{FF2B5EF4-FFF2-40B4-BE49-F238E27FC236}">
                <a16:creationId xmlns:a16="http://schemas.microsoft.com/office/drawing/2014/main" id="{0B669FF2-DDAF-4BA1-9637-008D74BFE0A2}"/>
              </a:ext>
            </a:extLst>
          </p:cNvPr>
          <p:cNvPicPr>
            <a:picLocks noChangeAspect="1"/>
          </p:cNvPicPr>
          <p:nvPr userDrawn="1"/>
        </p:nvPicPr>
        <p:blipFill>
          <a:blip r:embed="rId7" cstate="screen">
            <a:extLst>
              <a:ext uri="{28A0092B-C50C-407E-A947-70E740481C1C}">
                <a14:useLocalDpi xmlns:a14="http://schemas.microsoft.com/office/drawing/2010/main" val="0"/>
              </a:ext>
            </a:extLst>
          </a:blip>
          <a:srcRect/>
          <a:stretch/>
        </p:blipFill>
        <p:spPr>
          <a:xfrm>
            <a:off x="2827510" y="2143766"/>
            <a:ext cx="592860" cy="592860"/>
          </a:xfrm>
          <a:prstGeom prst="rect">
            <a:avLst/>
          </a:prstGeom>
        </p:spPr>
      </p:pic>
      <p:sp>
        <p:nvSpPr>
          <p:cNvPr id="33" name="Inhaltsplatzhalter 5">
            <a:extLst>
              <a:ext uri="{FF2B5EF4-FFF2-40B4-BE49-F238E27FC236}">
                <a16:creationId xmlns:a16="http://schemas.microsoft.com/office/drawing/2014/main" id="{9667B505-69AB-4AA1-81F4-C1CEC1D26148}"/>
              </a:ext>
            </a:extLst>
          </p:cNvPr>
          <p:cNvSpPr txBox="1">
            <a:spLocks/>
          </p:cNvSpPr>
          <p:nvPr userDrawn="1"/>
        </p:nvSpPr>
        <p:spPr>
          <a:xfrm>
            <a:off x="3935760" y="2232322"/>
            <a:ext cx="7559676" cy="41574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bg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1800" dirty="0"/>
              <a:t>Traumfirma Award </a:t>
            </a:r>
            <a:r>
              <a:rPr lang="de-DE" sz="1800" b="1" kern="1200" dirty="0">
                <a:solidFill>
                  <a:srgbClr val="C7D30F"/>
                </a:solidFill>
                <a:latin typeface="+mn-lt"/>
                <a:ea typeface="+mn-ea"/>
                <a:cs typeface="+mn-cs"/>
              </a:rPr>
              <a:t>2016</a:t>
            </a:r>
            <a:r>
              <a:rPr lang="de-DE" sz="1800" dirty="0"/>
              <a:t>,</a:t>
            </a:r>
            <a:r>
              <a:rPr lang="de-DE" sz="1800" dirty="0">
                <a:solidFill>
                  <a:srgbClr val="C7D30F"/>
                </a:solidFill>
              </a:rPr>
              <a:t> </a:t>
            </a:r>
            <a:r>
              <a:rPr lang="de-DE" sz="1800" b="1" kern="1200" dirty="0">
                <a:solidFill>
                  <a:srgbClr val="C7D30F"/>
                </a:solidFill>
                <a:latin typeface="+mn-lt"/>
                <a:ea typeface="+mn-ea"/>
                <a:cs typeface="+mn-cs"/>
              </a:rPr>
              <a:t>2018</a:t>
            </a:r>
          </a:p>
        </p:txBody>
      </p:sp>
      <p:sp>
        <p:nvSpPr>
          <p:cNvPr id="34" name="Inhaltsplatzhalter 5">
            <a:extLst>
              <a:ext uri="{FF2B5EF4-FFF2-40B4-BE49-F238E27FC236}">
                <a16:creationId xmlns:a16="http://schemas.microsoft.com/office/drawing/2014/main" id="{365F3512-9B5E-4F66-BD1A-5C41AE482A56}"/>
              </a:ext>
            </a:extLst>
          </p:cNvPr>
          <p:cNvSpPr txBox="1">
            <a:spLocks/>
          </p:cNvSpPr>
          <p:nvPr userDrawn="1"/>
        </p:nvSpPr>
        <p:spPr>
          <a:xfrm>
            <a:off x="3935760" y="3152999"/>
            <a:ext cx="7559676" cy="41574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bg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1800" dirty="0"/>
              <a:t>Bayerns Best 50 </a:t>
            </a:r>
            <a:r>
              <a:rPr lang="de-DE" sz="1800" b="1" kern="1200" dirty="0">
                <a:solidFill>
                  <a:srgbClr val="C7D30F"/>
                </a:solidFill>
                <a:latin typeface="+mn-lt"/>
                <a:ea typeface="+mn-ea"/>
                <a:cs typeface="+mn-cs"/>
              </a:rPr>
              <a:t>2019</a:t>
            </a:r>
          </a:p>
        </p:txBody>
      </p:sp>
      <p:sp>
        <p:nvSpPr>
          <p:cNvPr id="35" name="Inhaltsplatzhalter 5">
            <a:extLst>
              <a:ext uri="{FF2B5EF4-FFF2-40B4-BE49-F238E27FC236}">
                <a16:creationId xmlns:a16="http://schemas.microsoft.com/office/drawing/2014/main" id="{0789B664-023F-4A35-814E-121AD3DA1B54}"/>
              </a:ext>
            </a:extLst>
          </p:cNvPr>
          <p:cNvSpPr txBox="1">
            <a:spLocks/>
          </p:cNvSpPr>
          <p:nvPr userDrawn="1"/>
        </p:nvSpPr>
        <p:spPr>
          <a:xfrm>
            <a:off x="3935760" y="4043711"/>
            <a:ext cx="7559675" cy="41574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bg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1800" dirty="0" err="1"/>
              <a:t>QualitätsPreis</a:t>
            </a:r>
            <a:r>
              <a:rPr lang="de-DE" sz="1800" dirty="0"/>
              <a:t> Planer am Bau </a:t>
            </a:r>
            <a:r>
              <a:rPr lang="de-DE" sz="1800" dirty="0">
                <a:solidFill>
                  <a:schemeClr val="accent1"/>
                </a:solidFill>
              </a:rPr>
              <a:t>Anerkennung</a:t>
            </a:r>
            <a:r>
              <a:rPr lang="de-DE" sz="1800" dirty="0"/>
              <a:t> </a:t>
            </a:r>
            <a:r>
              <a:rPr lang="de-DE" sz="1800" b="1" kern="1200" dirty="0">
                <a:solidFill>
                  <a:srgbClr val="C7D30F"/>
                </a:solidFill>
                <a:latin typeface="+mn-lt"/>
                <a:ea typeface="+mn-ea"/>
                <a:cs typeface="+mn-cs"/>
              </a:rPr>
              <a:t>2019 &amp; 2021</a:t>
            </a:r>
            <a:endParaRPr lang="de-DE" sz="1800" dirty="0"/>
          </a:p>
        </p:txBody>
      </p:sp>
      <p:sp>
        <p:nvSpPr>
          <p:cNvPr id="36" name="Inhaltsplatzhalter 5">
            <a:extLst>
              <a:ext uri="{FF2B5EF4-FFF2-40B4-BE49-F238E27FC236}">
                <a16:creationId xmlns:a16="http://schemas.microsoft.com/office/drawing/2014/main" id="{CCB50631-23AC-445C-82DB-A4A59F655F87}"/>
              </a:ext>
            </a:extLst>
          </p:cNvPr>
          <p:cNvSpPr txBox="1">
            <a:spLocks/>
          </p:cNvSpPr>
          <p:nvPr userDrawn="1"/>
        </p:nvSpPr>
        <p:spPr>
          <a:xfrm>
            <a:off x="3935760" y="4950717"/>
            <a:ext cx="7559675" cy="41574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bg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1800" dirty="0"/>
              <a:t>Planer Award Schraner </a:t>
            </a:r>
            <a:r>
              <a:rPr lang="de-DE" sz="1800" b="1" kern="1200" dirty="0">
                <a:solidFill>
                  <a:srgbClr val="C7D30F"/>
                </a:solidFill>
                <a:latin typeface="+mn-lt"/>
                <a:ea typeface="+mn-ea"/>
                <a:cs typeface="+mn-cs"/>
              </a:rPr>
              <a:t>2019</a:t>
            </a:r>
            <a:endParaRPr lang="de-DE" sz="1800" dirty="0"/>
          </a:p>
        </p:txBody>
      </p:sp>
      <p:sp>
        <p:nvSpPr>
          <p:cNvPr id="37" name="Inhaltsplatzhalter 5">
            <a:extLst>
              <a:ext uri="{FF2B5EF4-FFF2-40B4-BE49-F238E27FC236}">
                <a16:creationId xmlns:a16="http://schemas.microsoft.com/office/drawing/2014/main" id="{5E872E23-21D2-4797-ACD0-B7F8405FC8FB}"/>
              </a:ext>
            </a:extLst>
          </p:cNvPr>
          <p:cNvSpPr txBox="1">
            <a:spLocks/>
          </p:cNvSpPr>
          <p:nvPr userDrawn="1"/>
        </p:nvSpPr>
        <p:spPr>
          <a:xfrm>
            <a:off x="3935760" y="5851048"/>
            <a:ext cx="7559675" cy="41574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bg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1800" dirty="0"/>
              <a:t>Großer Preis des Mittelstandes </a:t>
            </a:r>
            <a:r>
              <a:rPr lang="de-DE" sz="1800" i="0" dirty="0">
                <a:solidFill>
                  <a:schemeClr val="accent1"/>
                </a:solidFill>
              </a:rPr>
              <a:t>Finalist</a:t>
            </a:r>
            <a:r>
              <a:rPr lang="de-DE" sz="1800" i="0" dirty="0"/>
              <a:t> </a:t>
            </a:r>
            <a:r>
              <a:rPr lang="de-DE" sz="1800" b="1" kern="1200" dirty="0">
                <a:solidFill>
                  <a:srgbClr val="C7D30F"/>
                </a:solidFill>
                <a:latin typeface="+mn-lt"/>
                <a:ea typeface="+mn-ea"/>
                <a:cs typeface="+mn-cs"/>
              </a:rPr>
              <a:t>2021</a:t>
            </a:r>
            <a:endParaRPr lang="de-DE" sz="1800" i="0" dirty="0"/>
          </a:p>
        </p:txBody>
      </p:sp>
      <p:sp>
        <p:nvSpPr>
          <p:cNvPr id="38" name="Inhaltsplatzhalter 5">
            <a:extLst>
              <a:ext uri="{FF2B5EF4-FFF2-40B4-BE49-F238E27FC236}">
                <a16:creationId xmlns:a16="http://schemas.microsoft.com/office/drawing/2014/main" id="{813EE576-D8BF-49FB-A08D-796DFE0FE439}"/>
              </a:ext>
            </a:extLst>
          </p:cNvPr>
          <p:cNvSpPr txBox="1">
            <a:spLocks/>
          </p:cNvSpPr>
          <p:nvPr userDrawn="1"/>
        </p:nvSpPr>
        <p:spPr>
          <a:xfrm>
            <a:off x="3935760" y="1323037"/>
            <a:ext cx="7559676" cy="415749"/>
          </a:xfrm>
          <a:prstGeom prst="rect">
            <a:avLst/>
          </a:prstGeom>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Clr>
                <a:schemeClr val="bg2"/>
              </a:buClr>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bg2"/>
              </a:buClr>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bg2"/>
              </a:buClr>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bg2"/>
              </a:buClr>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1800" dirty="0"/>
              <a:t>Deutscher E-Planer-Preis </a:t>
            </a:r>
            <a:r>
              <a:rPr lang="de-DE" sz="1800" b="1" dirty="0">
                <a:solidFill>
                  <a:srgbClr val="C7D30F"/>
                </a:solidFill>
              </a:rPr>
              <a:t>2016</a:t>
            </a:r>
            <a:r>
              <a:rPr lang="de-DE" sz="1800" dirty="0"/>
              <a:t>,</a:t>
            </a:r>
            <a:r>
              <a:rPr lang="de-DE" sz="1800" dirty="0">
                <a:solidFill>
                  <a:srgbClr val="C7D30F"/>
                </a:solidFill>
              </a:rPr>
              <a:t> </a:t>
            </a:r>
            <a:r>
              <a:rPr lang="de-DE" sz="1800" b="1" dirty="0">
                <a:solidFill>
                  <a:srgbClr val="C7D30F"/>
                </a:solidFill>
              </a:rPr>
              <a:t>2017</a:t>
            </a:r>
            <a:r>
              <a:rPr lang="de-DE" sz="1800" dirty="0"/>
              <a:t>,</a:t>
            </a:r>
            <a:r>
              <a:rPr lang="de-DE" sz="1800" dirty="0">
                <a:solidFill>
                  <a:srgbClr val="C7D30F"/>
                </a:solidFill>
              </a:rPr>
              <a:t> </a:t>
            </a:r>
            <a:r>
              <a:rPr lang="de-DE" sz="1800" b="1" dirty="0">
                <a:solidFill>
                  <a:srgbClr val="C7D30F"/>
                </a:solidFill>
              </a:rPr>
              <a:t>2018</a:t>
            </a:r>
            <a:r>
              <a:rPr lang="de-DE" sz="1800" dirty="0"/>
              <a:t>,</a:t>
            </a:r>
            <a:r>
              <a:rPr lang="de-DE" sz="1800" dirty="0">
                <a:solidFill>
                  <a:srgbClr val="C7D30F"/>
                </a:solidFill>
              </a:rPr>
              <a:t> </a:t>
            </a:r>
            <a:r>
              <a:rPr lang="de-DE" sz="1800" b="1" dirty="0">
                <a:solidFill>
                  <a:srgbClr val="C7D30F"/>
                </a:solidFill>
              </a:rPr>
              <a:t>2019</a:t>
            </a:r>
          </a:p>
        </p:txBody>
      </p:sp>
    </p:spTree>
    <p:extLst>
      <p:ext uri="{BB962C8B-B14F-4D97-AF65-F5344CB8AC3E}">
        <p14:creationId xmlns:p14="http://schemas.microsoft.com/office/powerpoint/2010/main" val="3415373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Leistungen">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8AACB8C-7C17-492D-B35C-4A2A7BDE2EC8}"/>
              </a:ext>
            </a:extLst>
          </p:cNvPr>
          <p:cNvSpPr>
            <a:spLocks noGrp="1"/>
          </p:cNvSpPr>
          <p:nvPr>
            <p:ph type="title" hasCustomPrompt="1"/>
          </p:nvPr>
        </p:nvSpPr>
        <p:spPr>
          <a:xfrm>
            <a:off x="1055440" y="2915"/>
            <a:ext cx="8640960" cy="943200"/>
          </a:xfrm>
        </p:spPr>
        <p:txBody>
          <a:bodyPr/>
          <a:lstStyle>
            <a:lvl1pPr>
              <a:defRPr/>
            </a:lvl1pPr>
          </a:lstStyle>
          <a:p>
            <a:r>
              <a:rPr lang="de-DE" dirty="0"/>
              <a:t>Titel</a:t>
            </a:r>
          </a:p>
        </p:txBody>
      </p:sp>
      <p:sp>
        <p:nvSpPr>
          <p:cNvPr id="3" name="Inhaltsplatzhalter 2">
            <a:extLst>
              <a:ext uri="{FF2B5EF4-FFF2-40B4-BE49-F238E27FC236}">
                <a16:creationId xmlns:a16="http://schemas.microsoft.com/office/drawing/2014/main" id="{6722458F-8DAA-440E-9D1F-3DCD7AE7BEEF}"/>
              </a:ext>
            </a:extLst>
          </p:cNvPr>
          <p:cNvSpPr>
            <a:spLocks noGrp="1"/>
          </p:cNvSpPr>
          <p:nvPr>
            <p:ph idx="1" hasCustomPrompt="1"/>
          </p:nvPr>
        </p:nvSpPr>
        <p:spPr>
          <a:xfrm>
            <a:off x="1111249" y="1225551"/>
            <a:ext cx="10550141" cy="365126"/>
          </a:xfrm>
        </p:spPr>
        <p:txBody>
          <a:bodyPr/>
          <a:lstStyle>
            <a:lvl1pPr marL="0" indent="0">
              <a:buClr>
                <a:schemeClr val="accent1"/>
              </a:buClr>
              <a:buNone/>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de-DE" dirty="0"/>
              <a:t>Erklärung</a:t>
            </a:r>
          </a:p>
        </p:txBody>
      </p:sp>
      <p:sp>
        <p:nvSpPr>
          <p:cNvPr id="4" name="Datumsplatzhalter 3">
            <a:extLst>
              <a:ext uri="{FF2B5EF4-FFF2-40B4-BE49-F238E27FC236}">
                <a16:creationId xmlns:a16="http://schemas.microsoft.com/office/drawing/2014/main" id="{29D6D557-07DB-4C8A-9A8A-F5221D1845BF}"/>
              </a:ext>
            </a:extLst>
          </p:cNvPr>
          <p:cNvSpPr>
            <a:spLocks noGrp="1"/>
          </p:cNvSpPr>
          <p:nvPr>
            <p:ph type="dt" sz="half" idx="10"/>
          </p:nvPr>
        </p:nvSpPr>
        <p:spPr/>
        <p:txBody>
          <a:bodyPr/>
          <a:lstStyle/>
          <a:p>
            <a:fld id="{A9584B20-EE8D-40AD-9467-887A86C3BC5F}" type="datetime1">
              <a:rPr lang="de-DE" smtClean="0"/>
              <a:t>15.07.23</a:t>
            </a:fld>
            <a:endParaRPr lang="de-DE"/>
          </a:p>
        </p:txBody>
      </p:sp>
      <p:sp>
        <p:nvSpPr>
          <p:cNvPr id="5" name="Fußzeilenplatzhalter 4">
            <a:extLst>
              <a:ext uri="{FF2B5EF4-FFF2-40B4-BE49-F238E27FC236}">
                <a16:creationId xmlns:a16="http://schemas.microsoft.com/office/drawing/2014/main" id="{561B3CEE-F28F-43BC-A028-E081AF95A31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7A71A619-ED7B-4BE7-BC37-6B21EC5992AC}"/>
              </a:ext>
            </a:extLst>
          </p:cNvPr>
          <p:cNvSpPr>
            <a:spLocks noGrp="1"/>
          </p:cNvSpPr>
          <p:nvPr>
            <p:ph type="sldNum" sz="quarter" idx="12"/>
          </p:nvPr>
        </p:nvSpPr>
        <p:spPr/>
        <p:txBody>
          <a:bodyPr/>
          <a:lstStyle/>
          <a:p>
            <a:fld id="{BF6C30AD-8A2E-444E-871B-0356D430F406}" type="slidenum">
              <a:rPr lang="de-DE" smtClean="0"/>
              <a:t>‹Nr.›</a:t>
            </a:fld>
            <a:endParaRPr lang="de-DE"/>
          </a:p>
        </p:txBody>
      </p:sp>
      <p:grpSp>
        <p:nvGrpSpPr>
          <p:cNvPr id="8" name="Gruppieren 7">
            <a:extLst>
              <a:ext uri="{FF2B5EF4-FFF2-40B4-BE49-F238E27FC236}">
                <a16:creationId xmlns:a16="http://schemas.microsoft.com/office/drawing/2014/main" id="{1E29E74B-2E47-4CA3-BAC1-C076335B1D7C}"/>
              </a:ext>
            </a:extLst>
          </p:cNvPr>
          <p:cNvGrpSpPr/>
          <p:nvPr userDrawn="1"/>
        </p:nvGrpSpPr>
        <p:grpSpPr>
          <a:xfrm>
            <a:off x="1382887" y="1903098"/>
            <a:ext cx="4497089" cy="4336304"/>
            <a:chOff x="1111249" y="1903098"/>
            <a:chExt cx="4497089" cy="4336304"/>
          </a:xfrm>
        </p:grpSpPr>
        <p:grpSp>
          <p:nvGrpSpPr>
            <p:cNvPr id="9" name="Gruppieren 8">
              <a:extLst>
                <a:ext uri="{FF2B5EF4-FFF2-40B4-BE49-F238E27FC236}">
                  <a16:creationId xmlns:a16="http://schemas.microsoft.com/office/drawing/2014/main" id="{FFED5898-5F4F-436C-B83A-470C12C1C6DA}"/>
                </a:ext>
              </a:extLst>
            </p:cNvPr>
            <p:cNvGrpSpPr/>
            <p:nvPr/>
          </p:nvGrpSpPr>
          <p:grpSpPr>
            <a:xfrm>
              <a:off x="1111249" y="1903098"/>
              <a:ext cx="4497089" cy="4223145"/>
              <a:chOff x="1111249" y="1149014"/>
              <a:chExt cx="4497089" cy="4223145"/>
            </a:xfrm>
          </p:grpSpPr>
          <p:pic>
            <p:nvPicPr>
              <p:cNvPr id="11" name="Grafik 10">
                <a:extLst>
                  <a:ext uri="{FF2B5EF4-FFF2-40B4-BE49-F238E27FC236}">
                    <a16:creationId xmlns:a16="http://schemas.microsoft.com/office/drawing/2014/main" id="{B1EAF5EB-DA4B-473A-A568-A835A0DE92E8}"/>
                  </a:ext>
                </a:extLst>
              </p:cNvPr>
              <p:cNvPicPr>
                <a:picLocks noChangeAspect="1"/>
              </p:cNvPicPr>
              <p:nvPr/>
            </p:nvPicPr>
            <p:blipFill>
              <a:blip r:embed="rId2" cstate="screen">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23012" y="3797503"/>
                <a:ext cx="1574656" cy="1574656"/>
              </a:xfrm>
              <a:prstGeom prst="rect">
                <a:avLst/>
              </a:prstGeom>
            </p:spPr>
          </p:pic>
          <p:pic>
            <p:nvPicPr>
              <p:cNvPr id="12" name="Grafik 11">
                <a:extLst>
                  <a:ext uri="{FF2B5EF4-FFF2-40B4-BE49-F238E27FC236}">
                    <a16:creationId xmlns:a16="http://schemas.microsoft.com/office/drawing/2014/main" id="{282028A8-573B-4DCD-97BD-FBAF46C48992}"/>
                  </a:ext>
                </a:extLst>
              </p:cNvPr>
              <p:cNvPicPr>
                <a:picLocks noChangeAspect="1"/>
              </p:cNvPicPr>
              <p:nvPr/>
            </p:nvPicPr>
            <p:blipFill>
              <a:blip r:embed="rId4" cstate="screen">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92665" y="2465374"/>
                <a:ext cx="1574656" cy="1574656"/>
              </a:xfrm>
              <a:prstGeom prst="rect">
                <a:avLst/>
              </a:prstGeom>
            </p:spPr>
          </p:pic>
          <p:pic>
            <p:nvPicPr>
              <p:cNvPr id="13" name="Grafik 12">
                <a:extLst>
                  <a:ext uri="{FF2B5EF4-FFF2-40B4-BE49-F238E27FC236}">
                    <a16:creationId xmlns:a16="http://schemas.microsoft.com/office/drawing/2014/main" id="{4CCA8AC2-F0D1-40B9-907D-4EE84E0B8AD3}"/>
                  </a:ext>
                </a:extLst>
              </p:cNvPr>
              <p:cNvPicPr>
                <a:picLocks noChangeAspect="1"/>
              </p:cNvPicPr>
              <p:nvPr/>
            </p:nvPicPr>
            <p:blipFill>
              <a:blip r:embed="rId6" cstate="screen">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033682" y="1149014"/>
                <a:ext cx="1574656" cy="1574656"/>
              </a:xfrm>
              <a:prstGeom prst="rect">
                <a:avLst/>
              </a:prstGeom>
            </p:spPr>
          </p:pic>
          <p:pic>
            <p:nvPicPr>
              <p:cNvPr id="14" name="Grafik 13">
                <a:extLst>
                  <a:ext uri="{FF2B5EF4-FFF2-40B4-BE49-F238E27FC236}">
                    <a16:creationId xmlns:a16="http://schemas.microsoft.com/office/drawing/2014/main" id="{89C14C50-9A39-43AF-A4DC-8E7254F89BCB}"/>
                  </a:ext>
                </a:extLst>
              </p:cNvPr>
              <p:cNvPicPr>
                <a:picLocks noChangeAspect="1"/>
              </p:cNvPicPr>
              <p:nvPr/>
            </p:nvPicPr>
            <p:blipFill>
              <a:blip r:embed="rId8" cstate="screen">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2551648" y="1149014"/>
                <a:ext cx="1574656" cy="1574656"/>
              </a:xfrm>
              <a:prstGeom prst="rect">
                <a:avLst/>
              </a:prstGeom>
            </p:spPr>
          </p:pic>
          <p:pic>
            <p:nvPicPr>
              <p:cNvPr id="15" name="Grafik 14">
                <a:extLst>
                  <a:ext uri="{FF2B5EF4-FFF2-40B4-BE49-F238E27FC236}">
                    <a16:creationId xmlns:a16="http://schemas.microsoft.com/office/drawing/2014/main" id="{23218641-DFDD-41CB-840A-C4B623E9A07B}"/>
                  </a:ext>
                </a:extLst>
              </p:cNvPr>
              <p:cNvPicPr>
                <a:picLocks noChangeAspect="1"/>
              </p:cNvPicPr>
              <p:nvPr/>
            </p:nvPicPr>
            <p:blipFill>
              <a:blip r:embed="rId10" cstate="screen">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785138" y="2465374"/>
                <a:ext cx="1574656" cy="1574656"/>
              </a:xfrm>
              <a:prstGeom prst="rect">
                <a:avLst/>
              </a:prstGeom>
            </p:spPr>
          </p:pic>
          <p:pic>
            <p:nvPicPr>
              <p:cNvPr id="16" name="Grafik 15">
                <a:extLst>
                  <a:ext uri="{FF2B5EF4-FFF2-40B4-BE49-F238E27FC236}">
                    <a16:creationId xmlns:a16="http://schemas.microsoft.com/office/drawing/2014/main" id="{96021653-A53A-456D-8DA2-F61CACEFA92A}"/>
                  </a:ext>
                </a:extLst>
              </p:cNvPr>
              <p:cNvPicPr>
                <a:picLocks noChangeAspect="1"/>
              </p:cNvPicPr>
              <p:nvPr/>
            </p:nvPicPr>
            <p:blipFill>
              <a:blip r:embed="rId12" cstate="screen">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11249" y="1149014"/>
                <a:ext cx="1574656" cy="1574656"/>
              </a:xfrm>
              <a:prstGeom prst="rect">
                <a:avLst/>
              </a:prstGeom>
            </p:spPr>
          </p:pic>
        </p:grpSp>
        <p:sp>
          <p:nvSpPr>
            <p:cNvPr id="10" name="Textfeld 9">
              <a:extLst>
                <a:ext uri="{FF2B5EF4-FFF2-40B4-BE49-F238E27FC236}">
                  <a16:creationId xmlns:a16="http://schemas.microsoft.com/office/drawing/2014/main" id="{5F0B629B-9CB4-4651-A81D-141D23D75142}"/>
                </a:ext>
              </a:extLst>
            </p:cNvPr>
            <p:cNvSpPr txBox="1"/>
            <p:nvPr/>
          </p:nvSpPr>
          <p:spPr>
            <a:xfrm rot="1727765">
              <a:off x="4783558" y="1990489"/>
              <a:ext cx="461665" cy="4248913"/>
            </a:xfrm>
            <a:prstGeom prst="rect">
              <a:avLst/>
            </a:prstGeom>
            <a:noFill/>
          </p:spPr>
          <p:txBody>
            <a:bodyPr vert="vert270" wrap="square">
              <a:spAutoFit/>
            </a:bodyPr>
            <a:lstStyle/>
            <a:p>
              <a:pPr algn="ctr"/>
              <a:r>
                <a:rPr lang="de-DE" b="1" spc="300" dirty="0">
                  <a:solidFill>
                    <a:srgbClr val="C7D30F"/>
                  </a:solidFill>
                </a:rPr>
                <a:t>TECHNISCHE GENERALPLANUNG</a:t>
              </a:r>
            </a:p>
          </p:txBody>
        </p:sp>
      </p:grpSp>
      <p:grpSp>
        <p:nvGrpSpPr>
          <p:cNvPr id="17" name="Gruppieren 16">
            <a:extLst>
              <a:ext uri="{FF2B5EF4-FFF2-40B4-BE49-F238E27FC236}">
                <a16:creationId xmlns:a16="http://schemas.microsoft.com/office/drawing/2014/main" id="{D7DF4608-6ABF-4722-926E-4FB43C7A7398}"/>
              </a:ext>
            </a:extLst>
          </p:cNvPr>
          <p:cNvGrpSpPr/>
          <p:nvPr userDrawn="1"/>
        </p:nvGrpSpPr>
        <p:grpSpPr>
          <a:xfrm>
            <a:off x="7113456" y="1872279"/>
            <a:ext cx="3087000" cy="2704283"/>
            <a:chOff x="6414617" y="1872279"/>
            <a:chExt cx="3087000" cy="2704283"/>
          </a:xfrm>
        </p:grpSpPr>
        <p:grpSp>
          <p:nvGrpSpPr>
            <p:cNvPr id="18" name="Gruppieren 17">
              <a:extLst>
                <a:ext uri="{FF2B5EF4-FFF2-40B4-BE49-F238E27FC236}">
                  <a16:creationId xmlns:a16="http://schemas.microsoft.com/office/drawing/2014/main" id="{298C5936-F85B-4FC3-90FC-8EC7B7CAF4C6}"/>
                </a:ext>
              </a:extLst>
            </p:cNvPr>
            <p:cNvGrpSpPr/>
            <p:nvPr/>
          </p:nvGrpSpPr>
          <p:grpSpPr>
            <a:xfrm>
              <a:off x="6729759" y="2120649"/>
              <a:ext cx="2771858" cy="2455913"/>
              <a:chOff x="7026641" y="1366565"/>
              <a:chExt cx="2771858" cy="2455913"/>
            </a:xfrm>
          </p:grpSpPr>
          <p:grpSp>
            <p:nvGrpSpPr>
              <p:cNvPr id="20" name="Grafik 19">
                <a:extLst>
                  <a:ext uri="{FF2B5EF4-FFF2-40B4-BE49-F238E27FC236}">
                    <a16:creationId xmlns:a16="http://schemas.microsoft.com/office/drawing/2014/main" id="{A3987FB5-0405-4789-9705-53E690990503}"/>
                  </a:ext>
                </a:extLst>
              </p:cNvPr>
              <p:cNvGrpSpPr/>
              <p:nvPr/>
            </p:nvGrpSpPr>
            <p:grpSpPr>
              <a:xfrm>
                <a:off x="8553177" y="2682925"/>
                <a:ext cx="1245322" cy="1139553"/>
                <a:chOff x="8553177" y="2682925"/>
                <a:chExt cx="1245322" cy="1139553"/>
              </a:xfrm>
            </p:grpSpPr>
            <p:sp>
              <p:nvSpPr>
                <p:cNvPr id="95" name="Freihandform: Form 94">
                  <a:extLst>
                    <a:ext uri="{FF2B5EF4-FFF2-40B4-BE49-F238E27FC236}">
                      <a16:creationId xmlns:a16="http://schemas.microsoft.com/office/drawing/2014/main" id="{107BCB7C-365D-4A1C-9055-D2DE18CAB822}"/>
                    </a:ext>
                  </a:extLst>
                </p:cNvPr>
                <p:cNvSpPr/>
                <p:nvPr/>
              </p:nvSpPr>
              <p:spPr>
                <a:xfrm>
                  <a:off x="8560806" y="2690458"/>
                  <a:ext cx="1230061" cy="1124478"/>
                </a:xfrm>
                <a:custGeom>
                  <a:avLst/>
                  <a:gdLst>
                    <a:gd name="connsiteX0" fmla="*/ 417656 w 1230061"/>
                    <a:gd name="connsiteY0" fmla="*/ 1124478 h 1124478"/>
                    <a:gd name="connsiteX1" fmla="*/ 226803 w 1230061"/>
                    <a:gd name="connsiteY1" fmla="*/ 1014294 h 1124478"/>
                    <a:gd name="connsiteX2" fmla="*/ 29428 w 1230061"/>
                    <a:gd name="connsiteY2" fmla="*/ 672428 h 1124478"/>
                    <a:gd name="connsiteX3" fmla="*/ 29428 w 1230061"/>
                    <a:gd name="connsiteY3" fmla="*/ 452051 h 1124478"/>
                    <a:gd name="connsiteX4" fmla="*/ 226803 w 1230061"/>
                    <a:gd name="connsiteY4" fmla="*/ 110184 h 1124478"/>
                    <a:gd name="connsiteX5" fmla="*/ 417656 w 1230061"/>
                    <a:gd name="connsiteY5" fmla="*/ 0 h 1124478"/>
                    <a:gd name="connsiteX6" fmla="*/ 812410 w 1230061"/>
                    <a:gd name="connsiteY6" fmla="*/ 0 h 1124478"/>
                    <a:gd name="connsiteX7" fmla="*/ 1003258 w 1230061"/>
                    <a:gd name="connsiteY7" fmla="*/ 110184 h 1124478"/>
                    <a:gd name="connsiteX8" fmla="*/ 1200633 w 1230061"/>
                    <a:gd name="connsiteY8" fmla="*/ 452051 h 1124478"/>
                    <a:gd name="connsiteX9" fmla="*/ 1200633 w 1230061"/>
                    <a:gd name="connsiteY9" fmla="*/ 672428 h 1124478"/>
                    <a:gd name="connsiteX10" fmla="*/ 1003258 w 1230061"/>
                    <a:gd name="connsiteY10" fmla="*/ 1014294 h 1124478"/>
                    <a:gd name="connsiteX11" fmla="*/ 812410 w 1230061"/>
                    <a:gd name="connsiteY11" fmla="*/ 1124478 h 1124478"/>
                    <a:gd name="connsiteX12" fmla="*/ 417656 w 1230061"/>
                    <a:gd name="connsiteY12" fmla="*/ 1124478 h 112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0061" h="1124478">
                      <a:moveTo>
                        <a:pt x="417656" y="1124478"/>
                      </a:moveTo>
                      <a:cubicBezTo>
                        <a:pt x="339176" y="1124478"/>
                        <a:pt x="266045" y="1082261"/>
                        <a:pt x="226803" y="1014294"/>
                      </a:cubicBezTo>
                      <a:lnTo>
                        <a:pt x="29428" y="672428"/>
                      </a:lnTo>
                      <a:cubicBezTo>
                        <a:pt x="-9809" y="604465"/>
                        <a:pt x="-9809" y="520022"/>
                        <a:pt x="29428" y="452051"/>
                      </a:cubicBezTo>
                      <a:lnTo>
                        <a:pt x="226803" y="110184"/>
                      </a:lnTo>
                      <a:cubicBezTo>
                        <a:pt x="266045" y="42222"/>
                        <a:pt x="339176" y="0"/>
                        <a:pt x="417656" y="0"/>
                      </a:cubicBezTo>
                      <a:lnTo>
                        <a:pt x="812410" y="0"/>
                      </a:lnTo>
                      <a:cubicBezTo>
                        <a:pt x="890890" y="0"/>
                        <a:pt x="964016" y="42217"/>
                        <a:pt x="1003258" y="110184"/>
                      </a:cubicBezTo>
                      <a:lnTo>
                        <a:pt x="1200633" y="452051"/>
                      </a:lnTo>
                      <a:cubicBezTo>
                        <a:pt x="1239871" y="520018"/>
                        <a:pt x="1239871" y="604461"/>
                        <a:pt x="1200633" y="672428"/>
                      </a:cubicBezTo>
                      <a:lnTo>
                        <a:pt x="1003258" y="1014294"/>
                      </a:lnTo>
                      <a:cubicBezTo>
                        <a:pt x="964020" y="1082257"/>
                        <a:pt x="890890" y="1124478"/>
                        <a:pt x="812410" y="1124478"/>
                      </a:cubicBezTo>
                      <a:lnTo>
                        <a:pt x="417656" y="1124478"/>
                      </a:lnTo>
                      <a:close/>
                    </a:path>
                  </a:pathLst>
                </a:custGeom>
                <a:solidFill>
                  <a:srgbClr val="354547"/>
                </a:solidFill>
                <a:ln w="4136" cap="flat">
                  <a:noFill/>
                  <a:prstDash val="solid"/>
                  <a:miter/>
                </a:ln>
              </p:spPr>
              <p:txBody>
                <a:bodyPr rtlCol="0" anchor="ctr"/>
                <a:lstStyle/>
                <a:p>
                  <a:endParaRPr lang="de-DE"/>
                </a:p>
              </p:txBody>
            </p:sp>
            <p:sp>
              <p:nvSpPr>
                <p:cNvPr id="96" name="Freihandform: Form 95">
                  <a:extLst>
                    <a:ext uri="{FF2B5EF4-FFF2-40B4-BE49-F238E27FC236}">
                      <a16:creationId xmlns:a16="http://schemas.microsoft.com/office/drawing/2014/main" id="{0B97CC2D-615F-4A89-9E76-2960BAB477C0}"/>
                    </a:ext>
                  </a:extLst>
                </p:cNvPr>
                <p:cNvSpPr/>
                <p:nvPr/>
              </p:nvSpPr>
              <p:spPr>
                <a:xfrm>
                  <a:off x="8553177" y="2682925"/>
                  <a:ext cx="1245322" cy="1139553"/>
                </a:xfrm>
                <a:custGeom>
                  <a:avLst/>
                  <a:gdLst>
                    <a:gd name="connsiteX0" fmla="*/ 820038 w 1245322"/>
                    <a:gd name="connsiteY0" fmla="*/ 15075 h 1139553"/>
                    <a:gd name="connsiteX1" fmla="*/ 1004360 w 1245322"/>
                    <a:gd name="connsiteY1" fmla="*/ 121493 h 1139553"/>
                    <a:gd name="connsiteX2" fmla="*/ 1201735 w 1245322"/>
                    <a:gd name="connsiteY2" fmla="*/ 463359 h 1139553"/>
                    <a:gd name="connsiteX3" fmla="*/ 1201735 w 1245322"/>
                    <a:gd name="connsiteY3" fmla="*/ 676195 h 1139553"/>
                    <a:gd name="connsiteX4" fmla="*/ 1004360 w 1245322"/>
                    <a:gd name="connsiteY4" fmla="*/ 1018061 h 1139553"/>
                    <a:gd name="connsiteX5" fmla="*/ 820038 w 1245322"/>
                    <a:gd name="connsiteY5" fmla="*/ 1124478 h 1139553"/>
                    <a:gd name="connsiteX6" fmla="*/ 425285 w 1245322"/>
                    <a:gd name="connsiteY6" fmla="*/ 1124478 h 1139553"/>
                    <a:gd name="connsiteX7" fmla="*/ 240963 w 1245322"/>
                    <a:gd name="connsiteY7" fmla="*/ 1018061 h 1139553"/>
                    <a:gd name="connsiteX8" fmla="*/ 43588 w 1245322"/>
                    <a:gd name="connsiteY8" fmla="*/ 676195 h 1139553"/>
                    <a:gd name="connsiteX9" fmla="*/ 43588 w 1245322"/>
                    <a:gd name="connsiteY9" fmla="*/ 463359 h 1139553"/>
                    <a:gd name="connsiteX10" fmla="*/ 240963 w 1245322"/>
                    <a:gd name="connsiteY10" fmla="*/ 121493 h 1139553"/>
                    <a:gd name="connsiteX11" fmla="*/ 425285 w 1245322"/>
                    <a:gd name="connsiteY11" fmla="*/ 15075 h 1139553"/>
                    <a:gd name="connsiteX12" fmla="*/ 820038 w 1245322"/>
                    <a:gd name="connsiteY12" fmla="*/ 15075 h 1139553"/>
                    <a:gd name="connsiteX13" fmla="*/ 820038 w 1245322"/>
                    <a:gd name="connsiteY13" fmla="*/ 0 h 1139553"/>
                    <a:gd name="connsiteX14" fmla="*/ 425285 w 1245322"/>
                    <a:gd name="connsiteY14" fmla="*/ 0 h 1139553"/>
                    <a:gd name="connsiteX15" fmla="*/ 227910 w 1245322"/>
                    <a:gd name="connsiteY15" fmla="*/ 113955 h 1139553"/>
                    <a:gd name="connsiteX16" fmla="*/ 30535 w 1245322"/>
                    <a:gd name="connsiteY16" fmla="*/ 455821 h 1139553"/>
                    <a:gd name="connsiteX17" fmla="*/ 30535 w 1245322"/>
                    <a:gd name="connsiteY17" fmla="*/ 683732 h 1139553"/>
                    <a:gd name="connsiteX18" fmla="*/ 227910 w 1245322"/>
                    <a:gd name="connsiteY18" fmla="*/ 1025598 h 1139553"/>
                    <a:gd name="connsiteX19" fmla="*/ 425285 w 1245322"/>
                    <a:gd name="connsiteY19" fmla="*/ 1139554 h 1139553"/>
                    <a:gd name="connsiteX20" fmla="*/ 820038 w 1245322"/>
                    <a:gd name="connsiteY20" fmla="*/ 1139554 h 1139553"/>
                    <a:gd name="connsiteX21" fmla="*/ 1017413 w 1245322"/>
                    <a:gd name="connsiteY21" fmla="*/ 1025598 h 1139553"/>
                    <a:gd name="connsiteX22" fmla="*/ 1214788 w 1245322"/>
                    <a:gd name="connsiteY22" fmla="*/ 683732 h 1139553"/>
                    <a:gd name="connsiteX23" fmla="*/ 1214788 w 1245322"/>
                    <a:gd name="connsiteY23" fmla="*/ 455821 h 1139553"/>
                    <a:gd name="connsiteX24" fmla="*/ 1017413 w 1245322"/>
                    <a:gd name="connsiteY24" fmla="*/ 113955 h 1139553"/>
                    <a:gd name="connsiteX25" fmla="*/ 820038 w 1245322"/>
                    <a:gd name="connsiteY25" fmla="*/ 0 h 1139553"/>
                    <a:gd name="connsiteX26" fmla="*/ 820038 w 1245322"/>
                    <a:gd name="connsiteY26" fmla="*/ 0 h 113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45322" h="1139553">
                      <a:moveTo>
                        <a:pt x="820038" y="15075"/>
                      </a:moveTo>
                      <a:cubicBezTo>
                        <a:pt x="895833" y="15075"/>
                        <a:pt x="966461" y="55851"/>
                        <a:pt x="1004360" y="121493"/>
                      </a:cubicBezTo>
                      <a:lnTo>
                        <a:pt x="1201735" y="463359"/>
                      </a:lnTo>
                      <a:cubicBezTo>
                        <a:pt x="1239635" y="529002"/>
                        <a:pt x="1239635" y="610552"/>
                        <a:pt x="1201735" y="676195"/>
                      </a:cubicBezTo>
                      <a:lnTo>
                        <a:pt x="1004360" y="1018061"/>
                      </a:lnTo>
                      <a:cubicBezTo>
                        <a:pt x="966461" y="1083703"/>
                        <a:pt x="895833" y="1124478"/>
                        <a:pt x="820038" y="1124478"/>
                      </a:cubicBezTo>
                      <a:lnTo>
                        <a:pt x="425285" y="1124478"/>
                      </a:lnTo>
                      <a:cubicBezTo>
                        <a:pt x="349490" y="1124478"/>
                        <a:pt x="278862" y="1083703"/>
                        <a:pt x="240963" y="1018061"/>
                      </a:cubicBezTo>
                      <a:lnTo>
                        <a:pt x="43588" y="676195"/>
                      </a:lnTo>
                      <a:cubicBezTo>
                        <a:pt x="5688" y="610552"/>
                        <a:pt x="5688" y="529002"/>
                        <a:pt x="43588" y="463359"/>
                      </a:cubicBezTo>
                      <a:lnTo>
                        <a:pt x="240963" y="121493"/>
                      </a:lnTo>
                      <a:cubicBezTo>
                        <a:pt x="278862" y="55851"/>
                        <a:pt x="349490" y="15075"/>
                        <a:pt x="425285" y="15075"/>
                      </a:cubicBezTo>
                      <a:lnTo>
                        <a:pt x="820038" y="15075"/>
                      </a:lnTo>
                      <a:moveTo>
                        <a:pt x="820038" y="0"/>
                      </a:moveTo>
                      <a:lnTo>
                        <a:pt x="425285" y="0"/>
                      </a:lnTo>
                      <a:cubicBezTo>
                        <a:pt x="343858" y="0"/>
                        <a:pt x="268619" y="43440"/>
                        <a:pt x="227910" y="113955"/>
                      </a:cubicBezTo>
                      <a:lnTo>
                        <a:pt x="30535" y="455821"/>
                      </a:lnTo>
                      <a:cubicBezTo>
                        <a:pt x="-10178" y="526337"/>
                        <a:pt x="-10178" y="613217"/>
                        <a:pt x="30535" y="683732"/>
                      </a:cubicBezTo>
                      <a:lnTo>
                        <a:pt x="227910" y="1025598"/>
                      </a:lnTo>
                      <a:cubicBezTo>
                        <a:pt x="268623" y="1096114"/>
                        <a:pt x="343862" y="1139554"/>
                        <a:pt x="425285" y="1139554"/>
                      </a:cubicBezTo>
                      <a:lnTo>
                        <a:pt x="820038" y="1139554"/>
                      </a:lnTo>
                      <a:cubicBezTo>
                        <a:pt x="901465" y="1139554"/>
                        <a:pt x="976704" y="1096114"/>
                        <a:pt x="1017413" y="1025598"/>
                      </a:cubicBezTo>
                      <a:lnTo>
                        <a:pt x="1214788" y="683732"/>
                      </a:lnTo>
                      <a:cubicBezTo>
                        <a:pt x="1255501" y="613217"/>
                        <a:pt x="1255501" y="526337"/>
                        <a:pt x="1214788" y="455821"/>
                      </a:cubicBezTo>
                      <a:lnTo>
                        <a:pt x="1017413" y="113955"/>
                      </a:lnTo>
                      <a:cubicBezTo>
                        <a:pt x="976700" y="43440"/>
                        <a:pt x="901461" y="0"/>
                        <a:pt x="820038" y="0"/>
                      </a:cubicBezTo>
                      <a:lnTo>
                        <a:pt x="820038" y="0"/>
                      </a:lnTo>
                      <a:close/>
                    </a:path>
                  </a:pathLst>
                </a:custGeom>
                <a:solidFill>
                  <a:srgbClr val="C7D30F"/>
                </a:solidFill>
                <a:ln w="4136" cap="flat">
                  <a:noFill/>
                  <a:prstDash val="solid"/>
                  <a:miter/>
                </a:ln>
              </p:spPr>
              <p:txBody>
                <a:bodyPr rtlCol="0" anchor="ctr"/>
                <a:lstStyle/>
                <a:p>
                  <a:endParaRPr lang="de-DE"/>
                </a:p>
              </p:txBody>
            </p:sp>
          </p:grpSp>
          <p:grpSp>
            <p:nvGrpSpPr>
              <p:cNvPr id="21" name="Grafik 19">
                <a:extLst>
                  <a:ext uri="{FF2B5EF4-FFF2-40B4-BE49-F238E27FC236}">
                    <a16:creationId xmlns:a16="http://schemas.microsoft.com/office/drawing/2014/main" id="{C5FE3B7A-905C-491F-9D08-D3EDFC72464D}"/>
                  </a:ext>
                </a:extLst>
              </p:cNvPr>
              <p:cNvGrpSpPr/>
              <p:nvPr/>
            </p:nvGrpSpPr>
            <p:grpSpPr>
              <a:xfrm>
                <a:off x="8833308" y="2898309"/>
                <a:ext cx="690780" cy="732181"/>
                <a:chOff x="8833308" y="2898309"/>
                <a:chExt cx="690780" cy="732181"/>
              </a:xfrm>
            </p:grpSpPr>
            <p:sp>
              <p:nvSpPr>
                <p:cNvPr id="77" name="Freihandform: Form 76">
                  <a:extLst>
                    <a:ext uri="{FF2B5EF4-FFF2-40B4-BE49-F238E27FC236}">
                      <a16:creationId xmlns:a16="http://schemas.microsoft.com/office/drawing/2014/main" id="{C4C9E247-C9CE-400D-98C3-239B33AE324C}"/>
                    </a:ext>
                  </a:extLst>
                </p:cNvPr>
                <p:cNvSpPr/>
                <p:nvPr/>
              </p:nvSpPr>
              <p:spPr>
                <a:xfrm>
                  <a:off x="8944586" y="2898309"/>
                  <a:ext cx="462310" cy="469848"/>
                </a:xfrm>
                <a:custGeom>
                  <a:avLst/>
                  <a:gdLst>
                    <a:gd name="connsiteX0" fmla="*/ 131161 w 462310"/>
                    <a:gd name="connsiteY0" fmla="*/ 65982 h 469848"/>
                    <a:gd name="connsiteX1" fmla="*/ 128314 w 462310"/>
                    <a:gd name="connsiteY1" fmla="*/ 77622 h 469848"/>
                    <a:gd name="connsiteX2" fmla="*/ 40200 w 462310"/>
                    <a:gd name="connsiteY2" fmla="*/ 238693 h 469848"/>
                    <a:gd name="connsiteX3" fmla="*/ 231156 w 462310"/>
                    <a:gd name="connsiteY3" fmla="*/ 429649 h 469848"/>
                    <a:gd name="connsiteX4" fmla="*/ 422112 w 462310"/>
                    <a:gd name="connsiteY4" fmla="*/ 238693 h 469848"/>
                    <a:gd name="connsiteX5" fmla="*/ 333997 w 462310"/>
                    <a:gd name="connsiteY5" fmla="*/ 77713 h 469848"/>
                    <a:gd name="connsiteX6" fmla="*/ 331130 w 462310"/>
                    <a:gd name="connsiteY6" fmla="*/ 66094 h 469848"/>
                    <a:gd name="connsiteX7" fmla="*/ 342297 w 462310"/>
                    <a:gd name="connsiteY7" fmla="*/ 46357 h 469848"/>
                    <a:gd name="connsiteX8" fmla="*/ 347618 w 462310"/>
                    <a:gd name="connsiteY8" fmla="*/ 42184 h 469848"/>
                    <a:gd name="connsiteX9" fmla="*/ 354646 w 462310"/>
                    <a:gd name="connsiteY9" fmla="*/ 43224 h 469848"/>
                    <a:gd name="connsiteX10" fmla="*/ 462311 w 462310"/>
                    <a:gd name="connsiteY10" fmla="*/ 238693 h 469848"/>
                    <a:gd name="connsiteX11" fmla="*/ 231628 w 462310"/>
                    <a:gd name="connsiteY11" fmla="*/ 469848 h 469848"/>
                    <a:gd name="connsiteX12" fmla="*/ 231118 w 462310"/>
                    <a:gd name="connsiteY12" fmla="*/ 469848 h 469848"/>
                    <a:gd name="connsiteX13" fmla="*/ 68175 w 462310"/>
                    <a:gd name="connsiteY13" fmla="*/ 402304 h 469848"/>
                    <a:gd name="connsiteX14" fmla="*/ 0 w 462310"/>
                    <a:gd name="connsiteY14" fmla="*/ 239066 h 469848"/>
                    <a:gd name="connsiteX15" fmla="*/ 107665 w 462310"/>
                    <a:gd name="connsiteY15" fmla="*/ 43224 h 469848"/>
                    <a:gd name="connsiteX16" fmla="*/ 112377 w 462310"/>
                    <a:gd name="connsiteY16" fmla="*/ 41840 h 469848"/>
                    <a:gd name="connsiteX17" fmla="*/ 114515 w 462310"/>
                    <a:gd name="connsiteY17" fmla="*/ 42105 h 469848"/>
                    <a:gd name="connsiteX18" fmla="*/ 120051 w 462310"/>
                    <a:gd name="connsiteY18" fmla="*/ 46307 h 469848"/>
                    <a:gd name="connsiteX19" fmla="*/ 131161 w 462310"/>
                    <a:gd name="connsiteY19" fmla="*/ 65982 h 469848"/>
                    <a:gd name="connsiteX20" fmla="*/ 242456 w 462310"/>
                    <a:gd name="connsiteY20" fmla="*/ 0 h 469848"/>
                    <a:gd name="connsiteX21" fmla="*/ 219843 w 462310"/>
                    <a:gd name="connsiteY21" fmla="*/ 0 h 469848"/>
                    <a:gd name="connsiteX22" fmla="*/ 211050 w 462310"/>
                    <a:gd name="connsiteY22" fmla="*/ 8793 h 469848"/>
                    <a:gd name="connsiteX23" fmla="*/ 211050 w 462310"/>
                    <a:gd name="connsiteY23" fmla="*/ 257535 h 469848"/>
                    <a:gd name="connsiteX24" fmla="*/ 219843 w 462310"/>
                    <a:gd name="connsiteY24" fmla="*/ 266328 h 469848"/>
                    <a:gd name="connsiteX25" fmla="*/ 242456 w 462310"/>
                    <a:gd name="connsiteY25" fmla="*/ 266328 h 469848"/>
                    <a:gd name="connsiteX26" fmla="*/ 251249 w 462310"/>
                    <a:gd name="connsiteY26" fmla="*/ 257535 h 469848"/>
                    <a:gd name="connsiteX27" fmla="*/ 251249 w 462310"/>
                    <a:gd name="connsiteY27" fmla="*/ 8793 h 469848"/>
                    <a:gd name="connsiteX28" fmla="*/ 242456 w 462310"/>
                    <a:gd name="connsiteY28" fmla="*/ 0 h 4698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62310" h="469848">
                      <a:moveTo>
                        <a:pt x="131161" y="65982"/>
                      </a:moveTo>
                      <a:cubicBezTo>
                        <a:pt x="133436" y="70035"/>
                        <a:pt x="132180" y="75140"/>
                        <a:pt x="128314" y="77622"/>
                      </a:cubicBezTo>
                      <a:cubicBezTo>
                        <a:pt x="73135" y="113015"/>
                        <a:pt x="40200" y="173229"/>
                        <a:pt x="40200" y="238693"/>
                      </a:cubicBezTo>
                      <a:cubicBezTo>
                        <a:pt x="40200" y="343984"/>
                        <a:pt x="125861" y="429649"/>
                        <a:pt x="231156" y="429649"/>
                      </a:cubicBezTo>
                      <a:cubicBezTo>
                        <a:pt x="336450" y="429649"/>
                        <a:pt x="422112" y="343988"/>
                        <a:pt x="422112" y="238693"/>
                      </a:cubicBezTo>
                      <a:cubicBezTo>
                        <a:pt x="422112" y="173191"/>
                        <a:pt x="389172" y="113006"/>
                        <a:pt x="333997" y="77713"/>
                      </a:cubicBezTo>
                      <a:cubicBezTo>
                        <a:pt x="330131" y="75240"/>
                        <a:pt x="328875" y="70139"/>
                        <a:pt x="331130" y="66094"/>
                      </a:cubicBezTo>
                      <a:lnTo>
                        <a:pt x="342297" y="46357"/>
                      </a:lnTo>
                      <a:cubicBezTo>
                        <a:pt x="343416" y="44285"/>
                        <a:pt x="345302" y="42793"/>
                        <a:pt x="347618" y="42184"/>
                      </a:cubicBezTo>
                      <a:cubicBezTo>
                        <a:pt x="349972" y="41525"/>
                        <a:pt x="352582" y="41940"/>
                        <a:pt x="354646" y="43224"/>
                      </a:cubicBezTo>
                      <a:cubicBezTo>
                        <a:pt x="422074" y="85968"/>
                        <a:pt x="462311" y="159036"/>
                        <a:pt x="462311" y="238693"/>
                      </a:cubicBezTo>
                      <a:cubicBezTo>
                        <a:pt x="462311" y="365863"/>
                        <a:pt x="358827" y="469554"/>
                        <a:pt x="231628" y="469848"/>
                      </a:cubicBezTo>
                      <a:cubicBezTo>
                        <a:pt x="231450" y="469848"/>
                        <a:pt x="231292" y="469848"/>
                        <a:pt x="231118" y="469848"/>
                      </a:cubicBezTo>
                      <a:cubicBezTo>
                        <a:pt x="169756" y="469848"/>
                        <a:pt x="111908" y="445872"/>
                        <a:pt x="68175" y="402304"/>
                      </a:cubicBezTo>
                      <a:cubicBezTo>
                        <a:pt x="24304" y="358599"/>
                        <a:pt x="100" y="300635"/>
                        <a:pt x="0" y="239066"/>
                      </a:cubicBezTo>
                      <a:cubicBezTo>
                        <a:pt x="-99" y="159173"/>
                        <a:pt x="40141" y="85968"/>
                        <a:pt x="107665" y="43224"/>
                      </a:cubicBezTo>
                      <a:cubicBezTo>
                        <a:pt x="109099" y="42313"/>
                        <a:pt x="110728" y="41840"/>
                        <a:pt x="112377" y="41840"/>
                      </a:cubicBezTo>
                      <a:cubicBezTo>
                        <a:pt x="113085" y="41840"/>
                        <a:pt x="113811" y="41927"/>
                        <a:pt x="114515" y="42105"/>
                      </a:cubicBezTo>
                      <a:cubicBezTo>
                        <a:pt x="116889" y="42694"/>
                        <a:pt x="118833" y="44186"/>
                        <a:pt x="120051" y="46307"/>
                      </a:cubicBezTo>
                      <a:lnTo>
                        <a:pt x="131161" y="65982"/>
                      </a:lnTo>
                      <a:close/>
                      <a:moveTo>
                        <a:pt x="242456" y="0"/>
                      </a:moveTo>
                      <a:lnTo>
                        <a:pt x="219843" y="0"/>
                      </a:lnTo>
                      <a:cubicBezTo>
                        <a:pt x="214995" y="0"/>
                        <a:pt x="211050" y="3945"/>
                        <a:pt x="211050" y="8793"/>
                      </a:cubicBezTo>
                      <a:lnTo>
                        <a:pt x="211050" y="257535"/>
                      </a:lnTo>
                      <a:cubicBezTo>
                        <a:pt x="211050" y="262383"/>
                        <a:pt x="214995" y="266328"/>
                        <a:pt x="219843" y="266328"/>
                      </a:cubicBezTo>
                      <a:lnTo>
                        <a:pt x="242456" y="266328"/>
                      </a:lnTo>
                      <a:cubicBezTo>
                        <a:pt x="247304" y="266328"/>
                        <a:pt x="251249" y="262383"/>
                        <a:pt x="251249" y="257535"/>
                      </a:cubicBezTo>
                      <a:lnTo>
                        <a:pt x="251249" y="8793"/>
                      </a:lnTo>
                      <a:cubicBezTo>
                        <a:pt x="251253" y="3945"/>
                        <a:pt x="247304" y="0"/>
                        <a:pt x="242456" y="0"/>
                      </a:cubicBezTo>
                      <a:close/>
                    </a:path>
                  </a:pathLst>
                </a:custGeom>
                <a:solidFill>
                  <a:srgbClr val="FFFFFF"/>
                </a:solidFill>
                <a:ln w="4136" cap="flat">
                  <a:noFill/>
                  <a:prstDash val="solid"/>
                  <a:miter/>
                </a:ln>
              </p:spPr>
              <p:txBody>
                <a:bodyPr rtlCol="0" anchor="ctr"/>
                <a:lstStyle/>
                <a:p>
                  <a:endParaRPr lang="de-DE"/>
                </a:p>
              </p:txBody>
            </p:sp>
            <p:grpSp>
              <p:nvGrpSpPr>
                <p:cNvPr id="78" name="Grafik 19">
                  <a:extLst>
                    <a:ext uri="{FF2B5EF4-FFF2-40B4-BE49-F238E27FC236}">
                      <a16:creationId xmlns:a16="http://schemas.microsoft.com/office/drawing/2014/main" id="{F6F4E1A2-1C2F-480E-8781-457CA67B1235}"/>
                    </a:ext>
                  </a:extLst>
                </p:cNvPr>
                <p:cNvGrpSpPr/>
                <p:nvPr/>
              </p:nvGrpSpPr>
              <p:grpSpPr>
                <a:xfrm>
                  <a:off x="8833308" y="3547452"/>
                  <a:ext cx="690780" cy="83038"/>
                  <a:chOff x="8833308" y="3547452"/>
                  <a:chExt cx="690780" cy="83038"/>
                </a:xfrm>
                <a:solidFill>
                  <a:srgbClr val="C7D30F"/>
                </a:solidFill>
              </p:grpSpPr>
              <p:sp>
                <p:nvSpPr>
                  <p:cNvPr id="79" name="Freihandform: Form 78">
                    <a:extLst>
                      <a:ext uri="{FF2B5EF4-FFF2-40B4-BE49-F238E27FC236}">
                        <a16:creationId xmlns:a16="http://schemas.microsoft.com/office/drawing/2014/main" id="{0F0920A1-8237-4313-846E-2B7F1B0CA783}"/>
                      </a:ext>
                    </a:extLst>
                  </p:cNvPr>
                  <p:cNvSpPr/>
                  <p:nvPr/>
                </p:nvSpPr>
                <p:spPr>
                  <a:xfrm>
                    <a:off x="8833308" y="3552118"/>
                    <a:ext cx="34120" cy="61129"/>
                  </a:xfrm>
                  <a:custGeom>
                    <a:avLst/>
                    <a:gdLst>
                      <a:gd name="connsiteX0" fmla="*/ 34120 w 34120"/>
                      <a:gd name="connsiteY0" fmla="*/ 57773 h 61129"/>
                      <a:gd name="connsiteX1" fmla="*/ 34021 w 34120"/>
                      <a:gd name="connsiteY1" fmla="*/ 59265 h 61129"/>
                      <a:gd name="connsiteX2" fmla="*/ 33685 w 34120"/>
                      <a:gd name="connsiteY2" fmla="*/ 60326 h 61129"/>
                      <a:gd name="connsiteX3" fmla="*/ 33134 w 34120"/>
                      <a:gd name="connsiteY3" fmla="*/ 60935 h 61129"/>
                      <a:gd name="connsiteX4" fmla="*/ 32446 w 34120"/>
                      <a:gd name="connsiteY4" fmla="*/ 61130 h 61129"/>
                      <a:gd name="connsiteX5" fmla="*/ 3042 w 34120"/>
                      <a:gd name="connsiteY5" fmla="*/ 61130 h 61129"/>
                      <a:gd name="connsiteX6" fmla="*/ 982 w 34120"/>
                      <a:gd name="connsiteY6" fmla="*/ 60405 h 61129"/>
                      <a:gd name="connsiteX7" fmla="*/ 0 w 34120"/>
                      <a:gd name="connsiteY7" fmla="*/ 57831 h 61129"/>
                      <a:gd name="connsiteX8" fmla="*/ 0 w 34120"/>
                      <a:gd name="connsiteY8" fmla="*/ 3319 h 61129"/>
                      <a:gd name="connsiteX9" fmla="*/ 982 w 34120"/>
                      <a:gd name="connsiteY9" fmla="*/ 746 h 61129"/>
                      <a:gd name="connsiteX10" fmla="*/ 3042 w 34120"/>
                      <a:gd name="connsiteY10" fmla="*/ 0 h 61129"/>
                      <a:gd name="connsiteX11" fmla="*/ 32115 w 34120"/>
                      <a:gd name="connsiteY11" fmla="*/ 0 h 61129"/>
                      <a:gd name="connsiteX12" fmla="*/ 32803 w 34120"/>
                      <a:gd name="connsiteY12" fmla="*/ 195 h 61129"/>
                      <a:gd name="connsiteX13" fmla="*/ 33312 w 34120"/>
                      <a:gd name="connsiteY13" fmla="*/ 804 h 61129"/>
                      <a:gd name="connsiteX14" fmla="*/ 33627 w 34120"/>
                      <a:gd name="connsiteY14" fmla="*/ 1865 h 61129"/>
                      <a:gd name="connsiteX15" fmla="*/ 33743 w 34120"/>
                      <a:gd name="connsiteY15" fmla="*/ 3456 h 61129"/>
                      <a:gd name="connsiteX16" fmla="*/ 33627 w 34120"/>
                      <a:gd name="connsiteY16" fmla="*/ 4948 h 61129"/>
                      <a:gd name="connsiteX17" fmla="*/ 33312 w 34120"/>
                      <a:gd name="connsiteY17" fmla="*/ 5988 h 61129"/>
                      <a:gd name="connsiteX18" fmla="*/ 32803 w 34120"/>
                      <a:gd name="connsiteY18" fmla="*/ 6576 h 61129"/>
                      <a:gd name="connsiteX19" fmla="*/ 32115 w 34120"/>
                      <a:gd name="connsiteY19" fmla="*/ 6754 h 61129"/>
                      <a:gd name="connsiteX20" fmla="*/ 8147 w 34120"/>
                      <a:gd name="connsiteY20" fmla="*/ 6754 h 61129"/>
                      <a:gd name="connsiteX21" fmla="*/ 8147 w 34120"/>
                      <a:gd name="connsiteY21" fmla="*/ 25932 h 61129"/>
                      <a:gd name="connsiteX22" fmla="*/ 28717 w 34120"/>
                      <a:gd name="connsiteY22" fmla="*/ 25932 h 61129"/>
                      <a:gd name="connsiteX23" fmla="*/ 29405 w 34120"/>
                      <a:gd name="connsiteY23" fmla="*/ 26148 h 61129"/>
                      <a:gd name="connsiteX24" fmla="*/ 29914 w 34120"/>
                      <a:gd name="connsiteY24" fmla="*/ 26736 h 61129"/>
                      <a:gd name="connsiteX25" fmla="*/ 30229 w 34120"/>
                      <a:gd name="connsiteY25" fmla="*/ 27776 h 61129"/>
                      <a:gd name="connsiteX26" fmla="*/ 30329 w 34120"/>
                      <a:gd name="connsiteY26" fmla="*/ 29347 h 61129"/>
                      <a:gd name="connsiteX27" fmla="*/ 30229 w 34120"/>
                      <a:gd name="connsiteY27" fmla="*/ 30801 h 61129"/>
                      <a:gd name="connsiteX28" fmla="*/ 29914 w 34120"/>
                      <a:gd name="connsiteY28" fmla="*/ 31804 h 61129"/>
                      <a:gd name="connsiteX29" fmla="*/ 29405 w 34120"/>
                      <a:gd name="connsiteY29" fmla="*/ 32334 h 61129"/>
                      <a:gd name="connsiteX30" fmla="*/ 28717 w 34120"/>
                      <a:gd name="connsiteY30" fmla="*/ 32512 h 61129"/>
                      <a:gd name="connsiteX31" fmla="*/ 8147 w 34120"/>
                      <a:gd name="connsiteY31" fmla="*/ 32512 h 61129"/>
                      <a:gd name="connsiteX32" fmla="*/ 8147 w 34120"/>
                      <a:gd name="connsiteY32" fmla="*/ 54379 h 61129"/>
                      <a:gd name="connsiteX33" fmla="*/ 32446 w 34120"/>
                      <a:gd name="connsiteY33" fmla="*/ 54379 h 61129"/>
                      <a:gd name="connsiteX34" fmla="*/ 33134 w 34120"/>
                      <a:gd name="connsiteY34" fmla="*/ 54574 h 61129"/>
                      <a:gd name="connsiteX35" fmla="*/ 33685 w 34120"/>
                      <a:gd name="connsiteY35" fmla="*/ 55163 h 61129"/>
                      <a:gd name="connsiteX36" fmla="*/ 34021 w 34120"/>
                      <a:gd name="connsiteY36" fmla="*/ 56203 h 61129"/>
                      <a:gd name="connsiteX37" fmla="*/ 34120 w 34120"/>
                      <a:gd name="connsiteY37" fmla="*/ 57773 h 61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120" h="61129">
                        <a:moveTo>
                          <a:pt x="34120" y="57773"/>
                        </a:moveTo>
                        <a:cubicBezTo>
                          <a:pt x="34120" y="58341"/>
                          <a:pt x="34083" y="58834"/>
                          <a:pt x="34021" y="59265"/>
                        </a:cubicBezTo>
                        <a:cubicBezTo>
                          <a:pt x="33963" y="59696"/>
                          <a:pt x="33843" y="60048"/>
                          <a:pt x="33685" y="60326"/>
                        </a:cubicBezTo>
                        <a:cubicBezTo>
                          <a:pt x="33528" y="60620"/>
                          <a:pt x="33350" y="60815"/>
                          <a:pt x="33134" y="60935"/>
                        </a:cubicBezTo>
                        <a:cubicBezTo>
                          <a:pt x="32939" y="61072"/>
                          <a:pt x="32703" y="61130"/>
                          <a:pt x="32446" y="61130"/>
                        </a:cubicBezTo>
                        <a:lnTo>
                          <a:pt x="3042" y="61130"/>
                        </a:lnTo>
                        <a:cubicBezTo>
                          <a:pt x="2316" y="61130"/>
                          <a:pt x="1629" y="60894"/>
                          <a:pt x="982" y="60405"/>
                        </a:cubicBezTo>
                        <a:cubicBezTo>
                          <a:pt x="336" y="59916"/>
                          <a:pt x="0" y="59050"/>
                          <a:pt x="0" y="57831"/>
                        </a:cubicBezTo>
                        <a:lnTo>
                          <a:pt x="0" y="3319"/>
                        </a:lnTo>
                        <a:cubicBezTo>
                          <a:pt x="0" y="2084"/>
                          <a:pt x="336" y="1218"/>
                          <a:pt x="982" y="746"/>
                        </a:cubicBezTo>
                        <a:cubicBezTo>
                          <a:pt x="1629" y="257"/>
                          <a:pt x="2316" y="0"/>
                          <a:pt x="3042" y="0"/>
                        </a:cubicBezTo>
                        <a:lnTo>
                          <a:pt x="32115" y="0"/>
                        </a:lnTo>
                        <a:cubicBezTo>
                          <a:pt x="32372" y="0"/>
                          <a:pt x="32604" y="58"/>
                          <a:pt x="32803" y="195"/>
                        </a:cubicBezTo>
                        <a:cubicBezTo>
                          <a:pt x="33018" y="311"/>
                          <a:pt x="33176" y="530"/>
                          <a:pt x="33312" y="804"/>
                        </a:cubicBezTo>
                        <a:cubicBezTo>
                          <a:pt x="33428" y="1098"/>
                          <a:pt x="33528" y="1450"/>
                          <a:pt x="33627" y="1865"/>
                        </a:cubicBezTo>
                        <a:cubicBezTo>
                          <a:pt x="33706" y="2296"/>
                          <a:pt x="33743" y="2826"/>
                          <a:pt x="33743" y="3456"/>
                        </a:cubicBezTo>
                        <a:cubicBezTo>
                          <a:pt x="33743" y="4024"/>
                          <a:pt x="33706" y="4517"/>
                          <a:pt x="33627" y="4948"/>
                        </a:cubicBezTo>
                        <a:cubicBezTo>
                          <a:pt x="33528" y="5358"/>
                          <a:pt x="33432" y="5714"/>
                          <a:pt x="33312" y="5988"/>
                        </a:cubicBezTo>
                        <a:cubicBezTo>
                          <a:pt x="33176" y="6245"/>
                          <a:pt x="33018" y="6439"/>
                          <a:pt x="32803" y="6576"/>
                        </a:cubicBezTo>
                        <a:cubicBezTo>
                          <a:pt x="32608" y="6692"/>
                          <a:pt x="32372" y="6754"/>
                          <a:pt x="32115" y="6754"/>
                        </a:cubicBezTo>
                        <a:lnTo>
                          <a:pt x="8147" y="6754"/>
                        </a:lnTo>
                        <a:lnTo>
                          <a:pt x="8147" y="25932"/>
                        </a:lnTo>
                        <a:lnTo>
                          <a:pt x="28717" y="25932"/>
                        </a:lnTo>
                        <a:cubicBezTo>
                          <a:pt x="28974" y="25932"/>
                          <a:pt x="29189" y="26011"/>
                          <a:pt x="29405" y="26148"/>
                        </a:cubicBezTo>
                        <a:cubicBezTo>
                          <a:pt x="29599" y="26284"/>
                          <a:pt x="29778" y="26483"/>
                          <a:pt x="29914" y="26736"/>
                        </a:cubicBezTo>
                        <a:cubicBezTo>
                          <a:pt x="30051" y="26989"/>
                          <a:pt x="30171" y="27345"/>
                          <a:pt x="30229" y="27776"/>
                        </a:cubicBezTo>
                        <a:cubicBezTo>
                          <a:pt x="30287" y="28228"/>
                          <a:pt x="30329" y="28737"/>
                          <a:pt x="30329" y="29347"/>
                        </a:cubicBezTo>
                        <a:cubicBezTo>
                          <a:pt x="30329" y="29898"/>
                          <a:pt x="30291" y="30387"/>
                          <a:pt x="30229" y="30801"/>
                        </a:cubicBezTo>
                        <a:cubicBezTo>
                          <a:pt x="30167" y="31215"/>
                          <a:pt x="30051" y="31547"/>
                          <a:pt x="29914" y="31804"/>
                        </a:cubicBezTo>
                        <a:cubicBezTo>
                          <a:pt x="29778" y="32061"/>
                          <a:pt x="29599" y="32235"/>
                          <a:pt x="29405" y="32334"/>
                        </a:cubicBezTo>
                        <a:cubicBezTo>
                          <a:pt x="29189" y="32450"/>
                          <a:pt x="28974" y="32512"/>
                          <a:pt x="28717" y="32512"/>
                        </a:cubicBezTo>
                        <a:lnTo>
                          <a:pt x="8147" y="32512"/>
                        </a:lnTo>
                        <a:lnTo>
                          <a:pt x="8147" y="54379"/>
                        </a:lnTo>
                        <a:lnTo>
                          <a:pt x="32446" y="54379"/>
                        </a:lnTo>
                        <a:cubicBezTo>
                          <a:pt x="32703" y="54379"/>
                          <a:pt x="32935" y="54437"/>
                          <a:pt x="33134" y="54574"/>
                        </a:cubicBezTo>
                        <a:cubicBezTo>
                          <a:pt x="33350" y="54690"/>
                          <a:pt x="33528" y="54889"/>
                          <a:pt x="33685" y="55163"/>
                        </a:cubicBezTo>
                        <a:cubicBezTo>
                          <a:pt x="33843" y="55420"/>
                          <a:pt x="33959" y="55772"/>
                          <a:pt x="34021" y="56203"/>
                        </a:cubicBezTo>
                        <a:cubicBezTo>
                          <a:pt x="34079" y="56617"/>
                          <a:pt x="34120" y="57148"/>
                          <a:pt x="34120" y="57773"/>
                        </a:cubicBezTo>
                        <a:close/>
                      </a:path>
                    </a:pathLst>
                  </a:custGeom>
                  <a:solidFill>
                    <a:srgbClr val="C7D30F"/>
                  </a:solidFill>
                  <a:ln w="4136" cap="flat">
                    <a:noFill/>
                    <a:prstDash val="solid"/>
                    <a:miter/>
                  </a:ln>
                </p:spPr>
                <p:txBody>
                  <a:bodyPr rtlCol="0" anchor="ctr"/>
                  <a:lstStyle/>
                  <a:p>
                    <a:endParaRPr lang="de-DE"/>
                  </a:p>
                </p:txBody>
              </p:sp>
              <p:sp>
                <p:nvSpPr>
                  <p:cNvPr id="80" name="Freihandform: Form 79">
                    <a:extLst>
                      <a:ext uri="{FF2B5EF4-FFF2-40B4-BE49-F238E27FC236}">
                        <a16:creationId xmlns:a16="http://schemas.microsoft.com/office/drawing/2014/main" id="{67387B0D-A5F7-4BE8-89C4-04F549A14B7F}"/>
                      </a:ext>
                    </a:extLst>
                  </p:cNvPr>
                  <p:cNvSpPr/>
                  <p:nvPr/>
                </p:nvSpPr>
                <p:spPr>
                  <a:xfrm>
                    <a:off x="8879785" y="3567430"/>
                    <a:ext cx="36735" cy="46096"/>
                  </a:xfrm>
                  <a:custGeom>
                    <a:avLst/>
                    <a:gdLst>
                      <a:gd name="connsiteX0" fmla="*/ 36735 w 36735"/>
                      <a:gd name="connsiteY0" fmla="*/ 44642 h 46096"/>
                      <a:gd name="connsiteX1" fmla="*/ 36540 w 36735"/>
                      <a:gd name="connsiteY1" fmla="*/ 45271 h 46096"/>
                      <a:gd name="connsiteX2" fmla="*/ 35931 w 36735"/>
                      <a:gd name="connsiteY2" fmla="*/ 45723 h 46096"/>
                      <a:gd name="connsiteX3" fmla="*/ 34734 w 36735"/>
                      <a:gd name="connsiteY3" fmla="*/ 46017 h 46096"/>
                      <a:gd name="connsiteX4" fmla="*/ 32848 w 36735"/>
                      <a:gd name="connsiteY4" fmla="*/ 46096 h 46096"/>
                      <a:gd name="connsiteX5" fmla="*/ 30905 w 36735"/>
                      <a:gd name="connsiteY5" fmla="*/ 46017 h 46096"/>
                      <a:gd name="connsiteX6" fmla="*/ 29728 w 36735"/>
                      <a:gd name="connsiteY6" fmla="*/ 45723 h 46096"/>
                      <a:gd name="connsiteX7" fmla="*/ 29098 w 36735"/>
                      <a:gd name="connsiteY7" fmla="*/ 45271 h 46096"/>
                      <a:gd name="connsiteX8" fmla="*/ 28920 w 36735"/>
                      <a:gd name="connsiteY8" fmla="*/ 44642 h 46096"/>
                      <a:gd name="connsiteX9" fmla="*/ 28920 w 36735"/>
                      <a:gd name="connsiteY9" fmla="*/ 19750 h 46096"/>
                      <a:gd name="connsiteX10" fmla="*/ 28352 w 36735"/>
                      <a:gd name="connsiteY10" fmla="*/ 13882 h 46096"/>
                      <a:gd name="connsiteX11" fmla="*/ 26682 w 36735"/>
                      <a:gd name="connsiteY11" fmla="*/ 10053 h 46096"/>
                      <a:gd name="connsiteX12" fmla="*/ 23856 w 36735"/>
                      <a:gd name="connsiteY12" fmla="*/ 7600 h 46096"/>
                      <a:gd name="connsiteX13" fmla="*/ 19870 w 36735"/>
                      <a:gd name="connsiteY13" fmla="*/ 6754 h 46096"/>
                      <a:gd name="connsiteX14" fmla="*/ 13981 w 36735"/>
                      <a:gd name="connsiteY14" fmla="*/ 8835 h 46096"/>
                      <a:gd name="connsiteX15" fmla="*/ 7819 w 36735"/>
                      <a:gd name="connsiteY15" fmla="*/ 14918 h 46096"/>
                      <a:gd name="connsiteX16" fmla="*/ 7819 w 36735"/>
                      <a:gd name="connsiteY16" fmla="*/ 44637 h 46096"/>
                      <a:gd name="connsiteX17" fmla="*/ 7641 w 36735"/>
                      <a:gd name="connsiteY17" fmla="*/ 45267 h 46096"/>
                      <a:gd name="connsiteX18" fmla="*/ 7011 w 36735"/>
                      <a:gd name="connsiteY18" fmla="*/ 45719 h 46096"/>
                      <a:gd name="connsiteX19" fmla="*/ 5835 w 36735"/>
                      <a:gd name="connsiteY19" fmla="*/ 46013 h 46096"/>
                      <a:gd name="connsiteX20" fmla="*/ 3891 w 36735"/>
                      <a:gd name="connsiteY20" fmla="*/ 46092 h 46096"/>
                      <a:gd name="connsiteX21" fmla="*/ 2006 w 36735"/>
                      <a:gd name="connsiteY21" fmla="*/ 46013 h 46096"/>
                      <a:gd name="connsiteX22" fmla="*/ 787 w 36735"/>
                      <a:gd name="connsiteY22" fmla="*/ 45719 h 46096"/>
                      <a:gd name="connsiteX23" fmla="*/ 178 w 36735"/>
                      <a:gd name="connsiteY23" fmla="*/ 45267 h 46096"/>
                      <a:gd name="connsiteX24" fmla="*/ 0 w 36735"/>
                      <a:gd name="connsiteY24" fmla="*/ 44637 h 46096"/>
                      <a:gd name="connsiteX25" fmla="*/ 0 w 36735"/>
                      <a:gd name="connsiteY25" fmla="*/ 2122 h 46096"/>
                      <a:gd name="connsiteX26" fmla="*/ 157 w 36735"/>
                      <a:gd name="connsiteY26" fmla="*/ 1492 h 46096"/>
                      <a:gd name="connsiteX27" fmla="*/ 709 w 36735"/>
                      <a:gd name="connsiteY27" fmla="*/ 1019 h 46096"/>
                      <a:gd name="connsiteX28" fmla="*/ 1807 w 36735"/>
                      <a:gd name="connsiteY28" fmla="*/ 725 h 46096"/>
                      <a:gd name="connsiteX29" fmla="*/ 3555 w 36735"/>
                      <a:gd name="connsiteY29" fmla="*/ 667 h 46096"/>
                      <a:gd name="connsiteX30" fmla="*/ 5283 w 36735"/>
                      <a:gd name="connsiteY30" fmla="*/ 725 h 46096"/>
                      <a:gd name="connsiteX31" fmla="*/ 6365 w 36735"/>
                      <a:gd name="connsiteY31" fmla="*/ 1019 h 46096"/>
                      <a:gd name="connsiteX32" fmla="*/ 6895 w 36735"/>
                      <a:gd name="connsiteY32" fmla="*/ 1492 h 46096"/>
                      <a:gd name="connsiteX33" fmla="*/ 7073 w 36735"/>
                      <a:gd name="connsiteY33" fmla="*/ 2122 h 46096"/>
                      <a:gd name="connsiteX34" fmla="*/ 7073 w 36735"/>
                      <a:gd name="connsiteY34" fmla="*/ 7753 h 46096"/>
                      <a:gd name="connsiteX35" fmla="*/ 14259 w 36735"/>
                      <a:gd name="connsiteY35" fmla="*/ 1865 h 46096"/>
                      <a:gd name="connsiteX36" fmla="*/ 21482 w 36735"/>
                      <a:gd name="connsiteY36" fmla="*/ 0 h 46096"/>
                      <a:gd name="connsiteX37" fmla="*/ 28646 w 36735"/>
                      <a:gd name="connsiteY37" fmla="*/ 1434 h 46096"/>
                      <a:gd name="connsiteX38" fmla="*/ 33358 w 36735"/>
                      <a:gd name="connsiteY38" fmla="*/ 5279 h 46096"/>
                      <a:gd name="connsiteX39" fmla="*/ 35948 w 36735"/>
                      <a:gd name="connsiteY39" fmla="*/ 10931 h 46096"/>
                      <a:gd name="connsiteX40" fmla="*/ 36731 w 36735"/>
                      <a:gd name="connsiteY40" fmla="*/ 18705 h 46096"/>
                      <a:gd name="connsiteX41" fmla="*/ 36731 w 36735"/>
                      <a:gd name="connsiteY41" fmla="*/ 44642 h 4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6735" h="46096">
                        <a:moveTo>
                          <a:pt x="36735" y="44642"/>
                        </a:moveTo>
                        <a:cubicBezTo>
                          <a:pt x="36735" y="44899"/>
                          <a:pt x="36656" y="45114"/>
                          <a:pt x="36540" y="45271"/>
                        </a:cubicBezTo>
                        <a:cubicBezTo>
                          <a:pt x="36424" y="45450"/>
                          <a:pt x="36205" y="45607"/>
                          <a:pt x="35931" y="45723"/>
                        </a:cubicBezTo>
                        <a:cubicBezTo>
                          <a:pt x="35637" y="45860"/>
                          <a:pt x="35243" y="45939"/>
                          <a:pt x="34734" y="46017"/>
                        </a:cubicBezTo>
                        <a:cubicBezTo>
                          <a:pt x="34245" y="46075"/>
                          <a:pt x="33594" y="46096"/>
                          <a:pt x="32848" y="46096"/>
                        </a:cubicBezTo>
                        <a:cubicBezTo>
                          <a:pt x="32065" y="46096"/>
                          <a:pt x="31414" y="46075"/>
                          <a:pt x="30905" y="46017"/>
                        </a:cubicBezTo>
                        <a:cubicBezTo>
                          <a:pt x="30395" y="45939"/>
                          <a:pt x="30001" y="45860"/>
                          <a:pt x="29728" y="45723"/>
                        </a:cubicBezTo>
                        <a:cubicBezTo>
                          <a:pt x="29434" y="45607"/>
                          <a:pt x="29239" y="45450"/>
                          <a:pt x="29098" y="45271"/>
                        </a:cubicBezTo>
                        <a:cubicBezTo>
                          <a:pt x="28982" y="45114"/>
                          <a:pt x="28920" y="44899"/>
                          <a:pt x="28920" y="44642"/>
                        </a:cubicBezTo>
                        <a:lnTo>
                          <a:pt x="28920" y="19750"/>
                        </a:lnTo>
                        <a:cubicBezTo>
                          <a:pt x="28920" y="17317"/>
                          <a:pt x="28725" y="15374"/>
                          <a:pt x="28352" y="13882"/>
                        </a:cubicBezTo>
                        <a:cubicBezTo>
                          <a:pt x="27958" y="12411"/>
                          <a:pt x="27411" y="11135"/>
                          <a:pt x="26682" y="10053"/>
                        </a:cubicBezTo>
                        <a:cubicBezTo>
                          <a:pt x="25957" y="8992"/>
                          <a:pt x="25012" y="8168"/>
                          <a:pt x="23856" y="7600"/>
                        </a:cubicBezTo>
                        <a:cubicBezTo>
                          <a:pt x="22716" y="7032"/>
                          <a:pt x="21382" y="6754"/>
                          <a:pt x="19870" y="6754"/>
                        </a:cubicBezTo>
                        <a:cubicBezTo>
                          <a:pt x="17905" y="6754"/>
                          <a:pt x="15945" y="7442"/>
                          <a:pt x="13981" y="8835"/>
                        </a:cubicBezTo>
                        <a:cubicBezTo>
                          <a:pt x="12017" y="10210"/>
                          <a:pt x="9978" y="12249"/>
                          <a:pt x="7819" y="14918"/>
                        </a:cubicBezTo>
                        <a:lnTo>
                          <a:pt x="7819" y="44637"/>
                        </a:lnTo>
                        <a:cubicBezTo>
                          <a:pt x="7819" y="44894"/>
                          <a:pt x="7761" y="45110"/>
                          <a:pt x="7641" y="45267"/>
                        </a:cubicBezTo>
                        <a:cubicBezTo>
                          <a:pt x="7504" y="45445"/>
                          <a:pt x="7306" y="45603"/>
                          <a:pt x="7011" y="45719"/>
                        </a:cubicBezTo>
                        <a:cubicBezTo>
                          <a:pt x="6738" y="45856"/>
                          <a:pt x="6344" y="45934"/>
                          <a:pt x="5835" y="46013"/>
                        </a:cubicBezTo>
                        <a:cubicBezTo>
                          <a:pt x="5325" y="46071"/>
                          <a:pt x="4678" y="46092"/>
                          <a:pt x="3891" y="46092"/>
                        </a:cubicBezTo>
                        <a:cubicBezTo>
                          <a:pt x="3145" y="46092"/>
                          <a:pt x="2499" y="46071"/>
                          <a:pt x="2006" y="46013"/>
                        </a:cubicBezTo>
                        <a:cubicBezTo>
                          <a:pt x="1496" y="45934"/>
                          <a:pt x="1082" y="45856"/>
                          <a:pt x="787" y="45719"/>
                        </a:cubicBezTo>
                        <a:cubicBezTo>
                          <a:pt x="493" y="45603"/>
                          <a:pt x="278" y="45445"/>
                          <a:pt x="178" y="45267"/>
                        </a:cubicBezTo>
                        <a:cubicBezTo>
                          <a:pt x="62" y="45110"/>
                          <a:pt x="0" y="44894"/>
                          <a:pt x="0" y="44637"/>
                        </a:cubicBezTo>
                        <a:lnTo>
                          <a:pt x="0" y="2122"/>
                        </a:lnTo>
                        <a:cubicBezTo>
                          <a:pt x="0" y="1865"/>
                          <a:pt x="58" y="1670"/>
                          <a:pt x="157" y="1492"/>
                        </a:cubicBezTo>
                        <a:cubicBezTo>
                          <a:pt x="236" y="1314"/>
                          <a:pt x="431" y="1156"/>
                          <a:pt x="709" y="1019"/>
                        </a:cubicBezTo>
                        <a:cubicBezTo>
                          <a:pt x="1003" y="862"/>
                          <a:pt x="1355" y="783"/>
                          <a:pt x="1807" y="725"/>
                        </a:cubicBezTo>
                        <a:cubicBezTo>
                          <a:pt x="2238" y="688"/>
                          <a:pt x="2826" y="667"/>
                          <a:pt x="3555" y="667"/>
                        </a:cubicBezTo>
                        <a:cubicBezTo>
                          <a:pt x="4264" y="667"/>
                          <a:pt x="4832" y="688"/>
                          <a:pt x="5283" y="725"/>
                        </a:cubicBezTo>
                        <a:cubicBezTo>
                          <a:pt x="5756" y="783"/>
                          <a:pt x="6108" y="862"/>
                          <a:pt x="6365" y="1019"/>
                        </a:cubicBezTo>
                        <a:cubicBezTo>
                          <a:pt x="6622" y="1156"/>
                          <a:pt x="6796" y="1314"/>
                          <a:pt x="6895" y="1492"/>
                        </a:cubicBezTo>
                        <a:cubicBezTo>
                          <a:pt x="7011" y="1670"/>
                          <a:pt x="7073" y="1865"/>
                          <a:pt x="7073" y="2122"/>
                        </a:cubicBezTo>
                        <a:lnTo>
                          <a:pt x="7073" y="7753"/>
                        </a:lnTo>
                        <a:cubicBezTo>
                          <a:pt x="9469" y="5064"/>
                          <a:pt x="11864" y="3100"/>
                          <a:pt x="14259" y="1865"/>
                        </a:cubicBezTo>
                        <a:cubicBezTo>
                          <a:pt x="16633" y="630"/>
                          <a:pt x="19049" y="0"/>
                          <a:pt x="21482" y="0"/>
                        </a:cubicBezTo>
                        <a:cubicBezTo>
                          <a:pt x="24308" y="0"/>
                          <a:pt x="26703" y="472"/>
                          <a:pt x="28646" y="1434"/>
                        </a:cubicBezTo>
                        <a:cubicBezTo>
                          <a:pt x="30590" y="2395"/>
                          <a:pt x="32160" y="3692"/>
                          <a:pt x="33358" y="5279"/>
                        </a:cubicBezTo>
                        <a:cubicBezTo>
                          <a:pt x="34576" y="6887"/>
                          <a:pt x="35417" y="8773"/>
                          <a:pt x="35948" y="10931"/>
                        </a:cubicBezTo>
                        <a:cubicBezTo>
                          <a:pt x="36457" y="13090"/>
                          <a:pt x="36731" y="15680"/>
                          <a:pt x="36731" y="18705"/>
                        </a:cubicBezTo>
                        <a:lnTo>
                          <a:pt x="36731" y="44642"/>
                        </a:lnTo>
                        <a:close/>
                      </a:path>
                    </a:pathLst>
                  </a:custGeom>
                  <a:solidFill>
                    <a:srgbClr val="C7D30F"/>
                  </a:solidFill>
                  <a:ln w="4136" cap="flat">
                    <a:noFill/>
                    <a:prstDash val="solid"/>
                    <a:miter/>
                  </a:ln>
                </p:spPr>
                <p:txBody>
                  <a:bodyPr rtlCol="0" anchor="ctr"/>
                  <a:lstStyle/>
                  <a:p>
                    <a:endParaRPr lang="de-DE"/>
                  </a:p>
                </p:txBody>
              </p:sp>
              <p:sp>
                <p:nvSpPr>
                  <p:cNvPr id="81" name="Freihandform: Form 80">
                    <a:extLst>
                      <a:ext uri="{FF2B5EF4-FFF2-40B4-BE49-F238E27FC236}">
                        <a16:creationId xmlns:a16="http://schemas.microsoft.com/office/drawing/2014/main" id="{37B0D1AF-EC66-4B30-AEAE-A9A71B8C3E77}"/>
                      </a:ext>
                    </a:extLst>
                  </p:cNvPr>
                  <p:cNvSpPr/>
                  <p:nvPr/>
                </p:nvSpPr>
                <p:spPr>
                  <a:xfrm>
                    <a:off x="8927911" y="3567450"/>
                    <a:ext cx="39250" cy="46717"/>
                  </a:xfrm>
                  <a:custGeom>
                    <a:avLst/>
                    <a:gdLst>
                      <a:gd name="connsiteX0" fmla="*/ 39250 w 39250"/>
                      <a:gd name="connsiteY0" fmla="*/ 21519 h 46717"/>
                      <a:gd name="connsiteX1" fmla="*/ 38326 w 39250"/>
                      <a:gd name="connsiteY1" fmla="*/ 24150 h 46717"/>
                      <a:gd name="connsiteX2" fmla="*/ 36205 w 39250"/>
                      <a:gd name="connsiteY2" fmla="*/ 24917 h 46717"/>
                      <a:gd name="connsiteX3" fmla="*/ 8114 w 39250"/>
                      <a:gd name="connsiteY3" fmla="*/ 24917 h 46717"/>
                      <a:gd name="connsiteX4" fmla="*/ 8839 w 39250"/>
                      <a:gd name="connsiteY4" fmla="*/ 31298 h 46717"/>
                      <a:gd name="connsiteX5" fmla="*/ 11213 w 39250"/>
                      <a:gd name="connsiteY5" fmla="*/ 36167 h 46717"/>
                      <a:gd name="connsiteX6" fmla="*/ 15531 w 39250"/>
                      <a:gd name="connsiteY6" fmla="*/ 39288 h 46717"/>
                      <a:gd name="connsiteX7" fmla="*/ 22066 w 39250"/>
                      <a:gd name="connsiteY7" fmla="*/ 40369 h 46717"/>
                      <a:gd name="connsiteX8" fmla="*/ 27482 w 39250"/>
                      <a:gd name="connsiteY8" fmla="*/ 39880 h 46717"/>
                      <a:gd name="connsiteX9" fmla="*/ 31605 w 39250"/>
                      <a:gd name="connsiteY9" fmla="*/ 38761 h 46717"/>
                      <a:gd name="connsiteX10" fmla="*/ 34473 w 39250"/>
                      <a:gd name="connsiteY10" fmla="*/ 37663 h 46717"/>
                      <a:gd name="connsiteX11" fmla="*/ 36159 w 39250"/>
                      <a:gd name="connsiteY11" fmla="*/ 37174 h 46717"/>
                      <a:gd name="connsiteX12" fmla="*/ 36747 w 39250"/>
                      <a:gd name="connsiteY12" fmla="*/ 37332 h 46717"/>
                      <a:gd name="connsiteX13" fmla="*/ 37158 w 39250"/>
                      <a:gd name="connsiteY13" fmla="*/ 37821 h 46717"/>
                      <a:gd name="connsiteX14" fmla="*/ 37352 w 39250"/>
                      <a:gd name="connsiteY14" fmla="*/ 38745 h 46717"/>
                      <a:gd name="connsiteX15" fmla="*/ 37431 w 39250"/>
                      <a:gd name="connsiteY15" fmla="*/ 40199 h 46717"/>
                      <a:gd name="connsiteX16" fmla="*/ 37394 w 39250"/>
                      <a:gd name="connsiteY16" fmla="*/ 41260 h 46717"/>
                      <a:gd name="connsiteX17" fmla="*/ 37278 w 39250"/>
                      <a:gd name="connsiteY17" fmla="*/ 42064 h 46717"/>
                      <a:gd name="connsiteX18" fmla="*/ 37042 w 39250"/>
                      <a:gd name="connsiteY18" fmla="*/ 42694 h 46717"/>
                      <a:gd name="connsiteX19" fmla="*/ 36611 w 39250"/>
                      <a:gd name="connsiteY19" fmla="*/ 43245 h 46717"/>
                      <a:gd name="connsiteX20" fmla="*/ 35061 w 39250"/>
                      <a:gd name="connsiteY20" fmla="*/ 44090 h 46717"/>
                      <a:gd name="connsiteX21" fmla="*/ 31762 w 39250"/>
                      <a:gd name="connsiteY21" fmla="*/ 45247 h 46717"/>
                      <a:gd name="connsiteX22" fmla="*/ 27030 w 39250"/>
                      <a:gd name="connsiteY22" fmla="*/ 46266 h 46717"/>
                      <a:gd name="connsiteX23" fmla="*/ 21337 w 39250"/>
                      <a:gd name="connsiteY23" fmla="*/ 46718 h 46717"/>
                      <a:gd name="connsiteX24" fmla="*/ 12112 w 39250"/>
                      <a:gd name="connsiteY24" fmla="*/ 45247 h 46717"/>
                      <a:gd name="connsiteX25" fmla="*/ 5457 w 39250"/>
                      <a:gd name="connsiteY25" fmla="*/ 40908 h 46717"/>
                      <a:gd name="connsiteX26" fmla="*/ 1376 w 39250"/>
                      <a:gd name="connsiteY26" fmla="*/ 33685 h 46717"/>
                      <a:gd name="connsiteX27" fmla="*/ 0 w 39250"/>
                      <a:gd name="connsiteY27" fmla="*/ 23574 h 46717"/>
                      <a:gd name="connsiteX28" fmla="*/ 1434 w 39250"/>
                      <a:gd name="connsiteY28" fmla="*/ 13720 h 46717"/>
                      <a:gd name="connsiteX29" fmla="*/ 5536 w 39250"/>
                      <a:gd name="connsiteY29" fmla="*/ 6299 h 46717"/>
                      <a:gd name="connsiteX30" fmla="*/ 11992 w 39250"/>
                      <a:gd name="connsiteY30" fmla="*/ 1629 h 46717"/>
                      <a:gd name="connsiteX31" fmla="*/ 20471 w 39250"/>
                      <a:gd name="connsiteY31" fmla="*/ 0 h 46717"/>
                      <a:gd name="connsiteX32" fmla="*/ 29028 w 39250"/>
                      <a:gd name="connsiteY32" fmla="*/ 1608 h 46717"/>
                      <a:gd name="connsiteX33" fmla="*/ 34816 w 39250"/>
                      <a:gd name="connsiteY33" fmla="*/ 5926 h 46717"/>
                      <a:gd name="connsiteX34" fmla="*/ 38173 w 39250"/>
                      <a:gd name="connsiteY34" fmla="*/ 12307 h 46717"/>
                      <a:gd name="connsiteX35" fmla="*/ 39234 w 39250"/>
                      <a:gd name="connsiteY35" fmla="*/ 20118 h 46717"/>
                      <a:gd name="connsiteX36" fmla="*/ 39234 w 39250"/>
                      <a:gd name="connsiteY36" fmla="*/ 21519 h 46717"/>
                      <a:gd name="connsiteX37" fmla="*/ 31381 w 39250"/>
                      <a:gd name="connsiteY37" fmla="*/ 19203 h 46717"/>
                      <a:gd name="connsiteX38" fmla="*/ 28655 w 39250"/>
                      <a:gd name="connsiteY38" fmla="*/ 9564 h 46717"/>
                      <a:gd name="connsiteX39" fmla="*/ 20098 w 39250"/>
                      <a:gd name="connsiteY39" fmla="*/ 6071 h 46717"/>
                      <a:gd name="connsiteX40" fmla="*/ 14992 w 39250"/>
                      <a:gd name="connsiteY40" fmla="*/ 7169 h 46717"/>
                      <a:gd name="connsiteX41" fmla="*/ 11321 w 39250"/>
                      <a:gd name="connsiteY41" fmla="*/ 10036 h 46717"/>
                      <a:gd name="connsiteX42" fmla="*/ 9025 w 39250"/>
                      <a:gd name="connsiteY42" fmla="*/ 14217 h 46717"/>
                      <a:gd name="connsiteX43" fmla="*/ 8122 w 39250"/>
                      <a:gd name="connsiteY43" fmla="*/ 19203 h 46717"/>
                      <a:gd name="connsiteX44" fmla="*/ 31381 w 39250"/>
                      <a:gd name="connsiteY44" fmla="*/ 19203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250" h="46717">
                        <a:moveTo>
                          <a:pt x="39250" y="21519"/>
                        </a:moveTo>
                        <a:cubicBezTo>
                          <a:pt x="39250" y="22754"/>
                          <a:pt x="38935" y="23620"/>
                          <a:pt x="38326" y="24150"/>
                        </a:cubicBezTo>
                        <a:cubicBezTo>
                          <a:pt x="37696" y="24660"/>
                          <a:pt x="36992" y="24917"/>
                          <a:pt x="36205" y="24917"/>
                        </a:cubicBezTo>
                        <a:lnTo>
                          <a:pt x="8114" y="24917"/>
                        </a:lnTo>
                        <a:cubicBezTo>
                          <a:pt x="8114" y="27291"/>
                          <a:pt x="8350" y="29413"/>
                          <a:pt x="8839" y="31298"/>
                        </a:cubicBezTo>
                        <a:cubicBezTo>
                          <a:pt x="9311" y="33205"/>
                          <a:pt x="10094" y="34812"/>
                          <a:pt x="11213" y="36167"/>
                        </a:cubicBezTo>
                        <a:cubicBezTo>
                          <a:pt x="12311" y="37522"/>
                          <a:pt x="13766" y="38562"/>
                          <a:pt x="15531" y="39288"/>
                        </a:cubicBezTo>
                        <a:cubicBezTo>
                          <a:pt x="17317" y="40013"/>
                          <a:pt x="19497" y="40369"/>
                          <a:pt x="22066" y="40369"/>
                        </a:cubicBezTo>
                        <a:cubicBezTo>
                          <a:pt x="24088" y="40369"/>
                          <a:pt x="25895" y="40212"/>
                          <a:pt x="27482" y="39880"/>
                        </a:cubicBezTo>
                        <a:cubicBezTo>
                          <a:pt x="29069" y="39549"/>
                          <a:pt x="30445" y="39172"/>
                          <a:pt x="31605" y="38761"/>
                        </a:cubicBezTo>
                        <a:cubicBezTo>
                          <a:pt x="32761" y="38368"/>
                          <a:pt x="33727" y="37995"/>
                          <a:pt x="34473" y="37663"/>
                        </a:cubicBezTo>
                        <a:cubicBezTo>
                          <a:pt x="35218" y="37328"/>
                          <a:pt x="35770" y="37174"/>
                          <a:pt x="36159" y="37174"/>
                        </a:cubicBezTo>
                        <a:cubicBezTo>
                          <a:pt x="36375" y="37174"/>
                          <a:pt x="36569" y="37212"/>
                          <a:pt x="36747" y="37332"/>
                        </a:cubicBezTo>
                        <a:cubicBezTo>
                          <a:pt x="36926" y="37448"/>
                          <a:pt x="37062" y="37605"/>
                          <a:pt x="37158" y="37821"/>
                        </a:cubicBezTo>
                        <a:cubicBezTo>
                          <a:pt x="37236" y="38057"/>
                          <a:pt x="37315" y="38351"/>
                          <a:pt x="37352" y="38745"/>
                        </a:cubicBezTo>
                        <a:cubicBezTo>
                          <a:pt x="37411" y="39139"/>
                          <a:pt x="37431" y="39628"/>
                          <a:pt x="37431" y="40199"/>
                        </a:cubicBezTo>
                        <a:cubicBezTo>
                          <a:pt x="37431" y="40610"/>
                          <a:pt x="37411" y="40966"/>
                          <a:pt x="37394" y="41260"/>
                        </a:cubicBezTo>
                        <a:cubicBezTo>
                          <a:pt x="37357" y="41554"/>
                          <a:pt x="37315" y="41828"/>
                          <a:pt x="37278" y="42064"/>
                        </a:cubicBezTo>
                        <a:cubicBezTo>
                          <a:pt x="37220" y="42300"/>
                          <a:pt x="37141" y="42516"/>
                          <a:pt x="37042" y="42694"/>
                        </a:cubicBezTo>
                        <a:cubicBezTo>
                          <a:pt x="36926" y="42889"/>
                          <a:pt x="36785" y="43067"/>
                          <a:pt x="36611" y="43245"/>
                        </a:cubicBezTo>
                        <a:cubicBezTo>
                          <a:pt x="36437" y="43423"/>
                          <a:pt x="35923" y="43697"/>
                          <a:pt x="35061" y="44090"/>
                        </a:cubicBezTo>
                        <a:cubicBezTo>
                          <a:pt x="34216" y="44484"/>
                          <a:pt x="33117" y="44874"/>
                          <a:pt x="31762" y="45247"/>
                        </a:cubicBezTo>
                        <a:cubicBezTo>
                          <a:pt x="30387" y="45619"/>
                          <a:pt x="28816" y="45972"/>
                          <a:pt x="27030" y="46266"/>
                        </a:cubicBezTo>
                        <a:cubicBezTo>
                          <a:pt x="25244" y="46560"/>
                          <a:pt x="23338" y="46718"/>
                          <a:pt x="21337" y="46718"/>
                        </a:cubicBezTo>
                        <a:cubicBezTo>
                          <a:pt x="17823" y="46718"/>
                          <a:pt x="14740" y="46229"/>
                          <a:pt x="12112" y="45247"/>
                        </a:cubicBezTo>
                        <a:cubicBezTo>
                          <a:pt x="9485" y="44264"/>
                          <a:pt x="7264" y="42831"/>
                          <a:pt x="5457" y="40908"/>
                        </a:cubicBezTo>
                        <a:cubicBezTo>
                          <a:pt x="3651" y="38985"/>
                          <a:pt x="2296" y="36569"/>
                          <a:pt x="1376" y="33685"/>
                        </a:cubicBezTo>
                        <a:cubicBezTo>
                          <a:pt x="472" y="30780"/>
                          <a:pt x="0" y="27403"/>
                          <a:pt x="0" y="23574"/>
                        </a:cubicBezTo>
                        <a:cubicBezTo>
                          <a:pt x="0" y="19924"/>
                          <a:pt x="489" y="16625"/>
                          <a:pt x="1434" y="13720"/>
                        </a:cubicBezTo>
                        <a:cubicBezTo>
                          <a:pt x="2374" y="10815"/>
                          <a:pt x="3750" y="8342"/>
                          <a:pt x="5536" y="6299"/>
                        </a:cubicBezTo>
                        <a:cubicBezTo>
                          <a:pt x="7322" y="4276"/>
                          <a:pt x="9460" y="2706"/>
                          <a:pt x="11992" y="1629"/>
                        </a:cubicBezTo>
                        <a:cubicBezTo>
                          <a:pt x="14524" y="547"/>
                          <a:pt x="17350" y="0"/>
                          <a:pt x="20471" y="0"/>
                        </a:cubicBezTo>
                        <a:cubicBezTo>
                          <a:pt x="23827" y="0"/>
                          <a:pt x="26674" y="530"/>
                          <a:pt x="29028" y="1608"/>
                        </a:cubicBezTo>
                        <a:cubicBezTo>
                          <a:pt x="31381" y="2669"/>
                          <a:pt x="33308" y="4119"/>
                          <a:pt x="34816" y="5926"/>
                        </a:cubicBezTo>
                        <a:cubicBezTo>
                          <a:pt x="36346" y="7732"/>
                          <a:pt x="37448" y="9850"/>
                          <a:pt x="38173" y="12307"/>
                        </a:cubicBezTo>
                        <a:cubicBezTo>
                          <a:pt x="38882" y="14740"/>
                          <a:pt x="39234" y="17350"/>
                          <a:pt x="39234" y="20118"/>
                        </a:cubicBezTo>
                        <a:lnTo>
                          <a:pt x="39234" y="21519"/>
                        </a:lnTo>
                        <a:close/>
                        <a:moveTo>
                          <a:pt x="31381" y="19203"/>
                        </a:moveTo>
                        <a:cubicBezTo>
                          <a:pt x="31481" y="15121"/>
                          <a:pt x="30557" y="11901"/>
                          <a:pt x="28655" y="9564"/>
                        </a:cubicBezTo>
                        <a:cubicBezTo>
                          <a:pt x="26732" y="7248"/>
                          <a:pt x="23864" y="6071"/>
                          <a:pt x="20098" y="6071"/>
                        </a:cubicBezTo>
                        <a:cubicBezTo>
                          <a:pt x="18154" y="6071"/>
                          <a:pt x="16447" y="6444"/>
                          <a:pt x="14992" y="7169"/>
                        </a:cubicBezTo>
                        <a:cubicBezTo>
                          <a:pt x="13521" y="7894"/>
                          <a:pt x="12303" y="8839"/>
                          <a:pt x="11321" y="10036"/>
                        </a:cubicBezTo>
                        <a:cubicBezTo>
                          <a:pt x="10339" y="11234"/>
                          <a:pt x="9572" y="12626"/>
                          <a:pt x="9025" y="14217"/>
                        </a:cubicBezTo>
                        <a:cubicBezTo>
                          <a:pt x="8495" y="15809"/>
                          <a:pt x="8180" y="17475"/>
                          <a:pt x="8122" y="19203"/>
                        </a:cubicBezTo>
                        <a:lnTo>
                          <a:pt x="31381" y="19203"/>
                        </a:lnTo>
                        <a:close/>
                      </a:path>
                    </a:pathLst>
                  </a:custGeom>
                  <a:solidFill>
                    <a:srgbClr val="C7D30F"/>
                  </a:solidFill>
                  <a:ln w="4136" cap="flat">
                    <a:noFill/>
                    <a:prstDash val="solid"/>
                    <a:miter/>
                  </a:ln>
                </p:spPr>
                <p:txBody>
                  <a:bodyPr rtlCol="0" anchor="ctr"/>
                  <a:lstStyle/>
                  <a:p>
                    <a:endParaRPr lang="de-DE"/>
                  </a:p>
                </p:txBody>
              </p:sp>
              <p:sp>
                <p:nvSpPr>
                  <p:cNvPr id="82" name="Freihandform: Form 81">
                    <a:extLst>
                      <a:ext uri="{FF2B5EF4-FFF2-40B4-BE49-F238E27FC236}">
                        <a16:creationId xmlns:a16="http://schemas.microsoft.com/office/drawing/2014/main" id="{C365C110-AF72-4BF5-BDD6-2AFE75BB07EA}"/>
                      </a:ext>
                    </a:extLst>
                  </p:cNvPr>
                  <p:cNvSpPr/>
                  <p:nvPr/>
                </p:nvSpPr>
                <p:spPr>
                  <a:xfrm>
                    <a:off x="8979030" y="3567434"/>
                    <a:ext cx="24937" cy="46091"/>
                  </a:xfrm>
                  <a:custGeom>
                    <a:avLst/>
                    <a:gdLst>
                      <a:gd name="connsiteX0" fmla="*/ 24938 w 24937"/>
                      <a:gd name="connsiteY0" fmla="*/ 4906 h 46091"/>
                      <a:gd name="connsiteX1" fmla="*/ 24880 w 24937"/>
                      <a:gd name="connsiteY1" fmla="*/ 6655 h 46091"/>
                      <a:gd name="connsiteX2" fmla="*/ 24701 w 24937"/>
                      <a:gd name="connsiteY2" fmla="*/ 7774 h 46091"/>
                      <a:gd name="connsiteX3" fmla="*/ 24349 w 24937"/>
                      <a:gd name="connsiteY3" fmla="*/ 8383 h 46091"/>
                      <a:gd name="connsiteX4" fmla="*/ 23740 w 24937"/>
                      <a:gd name="connsiteY4" fmla="*/ 8599 h 46091"/>
                      <a:gd name="connsiteX5" fmla="*/ 22816 w 24937"/>
                      <a:gd name="connsiteY5" fmla="*/ 8383 h 46091"/>
                      <a:gd name="connsiteX6" fmla="*/ 21598 w 24937"/>
                      <a:gd name="connsiteY6" fmla="*/ 7952 h 46091"/>
                      <a:gd name="connsiteX7" fmla="*/ 20048 w 24937"/>
                      <a:gd name="connsiteY7" fmla="*/ 7558 h 46091"/>
                      <a:gd name="connsiteX8" fmla="*/ 18204 w 24937"/>
                      <a:gd name="connsiteY8" fmla="*/ 7364 h 46091"/>
                      <a:gd name="connsiteX9" fmla="*/ 15887 w 24937"/>
                      <a:gd name="connsiteY9" fmla="*/ 7836 h 46091"/>
                      <a:gd name="connsiteX10" fmla="*/ 13492 w 24937"/>
                      <a:gd name="connsiteY10" fmla="*/ 9406 h 46091"/>
                      <a:gd name="connsiteX11" fmla="*/ 10861 w 24937"/>
                      <a:gd name="connsiteY11" fmla="*/ 12291 h 46091"/>
                      <a:gd name="connsiteX12" fmla="*/ 7819 w 24937"/>
                      <a:gd name="connsiteY12" fmla="*/ 16667 h 46091"/>
                      <a:gd name="connsiteX13" fmla="*/ 7819 w 24937"/>
                      <a:gd name="connsiteY13" fmla="*/ 44637 h 46091"/>
                      <a:gd name="connsiteX14" fmla="*/ 7641 w 24937"/>
                      <a:gd name="connsiteY14" fmla="*/ 45267 h 46091"/>
                      <a:gd name="connsiteX15" fmla="*/ 7011 w 24937"/>
                      <a:gd name="connsiteY15" fmla="*/ 45719 h 46091"/>
                      <a:gd name="connsiteX16" fmla="*/ 5835 w 24937"/>
                      <a:gd name="connsiteY16" fmla="*/ 46013 h 46091"/>
                      <a:gd name="connsiteX17" fmla="*/ 3891 w 24937"/>
                      <a:gd name="connsiteY17" fmla="*/ 46092 h 46091"/>
                      <a:gd name="connsiteX18" fmla="*/ 2006 w 24937"/>
                      <a:gd name="connsiteY18" fmla="*/ 46013 h 46091"/>
                      <a:gd name="connsiteX19" fmla="*/ 787 w 24937"/>
                      <a:gd name="connsiteY19" fmla="*/ 45719 h 46091"/>
                      <a:gd name="connsiteX20" fmla="*/ 178 w 24937"/>
                      <a:gd name="connsiteY20" fmla="*/ 45267 h 46091"/>
                      <a:gd name="connsiteX21" fmla="*/ 0 w 24937"/>
                      <a:gd name="connsiteY21" fmla="*/ 44637 h 46091"/>
                      <a:gd name="connsiteX22" fmla="*/ 0 w 24937"/>
                      <a:gd name="connsiteY22" fmla="*/ 2122 h 46091"/>
                      <a:gd name="connsiteX23" fmla="*/ 157 w 24937"/>
                      <a:gd name="connsiteY23" fmla="*/ 1492 h 46091"/>
                      <a:gd name="connsiteX24" fmla="*/ 709 w 24937"/>
                      <a:gd name="connsiteY24" fmla="*/ 1019 h 46091"/>
                      <a:gd name="connsiteX25" fmla="*/ 1807 w 24937"/>
                      <a:gd name="connsiteY25" fmla="*/ 725 h 46091"/>
                      <a:gd name="connsiteX26" fmla="*/ 3555 w 24937"/>
                      <a:gd name="connsiteY26" fmla="*/ 667 h 46091"/>
                      <a:gd name="connsiteX27" fmla="*/ 5283 w 24937"/>
                      <a:gd name="connsiteY27" fmla="*/ 725 h 46091"/>
                      <a:gd name="connsiteX28" fmla="*/ 6365 w 24937"/>
                      <a:gd name="connsiteY28" fmla="*/ 1019 h 46091"/>
                      <a:gd name="connsiteX29" fmla="*/ 6895 w 24937"/>
                      <a:gd name="connsiteY29" fmla="*/ 1492 h 46091"/>
                      <a:gd name="connsiteX30" fmla="*/ 7074 w 24937"/>
                      <a:gd name="connsiteY30" fmla="*/ 2122 h 46091"/>
                      <a:gd name="connsiteX31" fmla="*/ 7074 w 24937"/>
                      <a:gd name="connsiteY31" fmla="*/ 8304 h 46091"/>
                      <a:gd name="connsiteX32" fmla="*/ 10372 w 24937"/>
                      <a:gd name="connsiteY32" fmla="*/ 4160 h 46091"/>
                      <a:gd name="connsiteX33" fmla="*/ 13277 w 24937"/>
                      <a:gd name="connsiteY33" fmla="*/ 1629 h 46091"/>
                      <a:gd name="connsiteX34" fmla="*/ 16003 w 24937"/>
                      <a:gd name="connsiteY34" fmla="*/ 352 h 46091"/>
                      <a:gd name="connsiteX35" fmla="*/ 18730 w 24937"/>
                      <a:gd name="connsiteY35" fmla="*/ 0 h 46091"/>
                      <a:gd name="connsiteX36" fmla="*/ 20122 w 24937"/>
                      <a:gd name="connsiteY36" fmla="*/ 58 h 46091"/>
                      <a:gd name="connsiteX37" fmla="*/ 21751 w 24937"/>
                      <a:gd name="connsiteY37" fmla="*/ 332 h 46091"/>
                      <a:gd name="connsiteX38" fmla="*/ 23301 w 24937"/>
                      <a:gd name="connsiteY38" fmla="*/ 742 h 46091"/>
                      <a:gd name="connsiteX39" fmla="*/ 24262 w 24937"/>
                      <a:gd name="connsiteY39" fmla="*/ 1214 h 46091"/>
                      <a:gd name="connsiteX40" fmla="*/ 24635 w 24937"/>
                      <a:gd name="connsiteY40" fmla="*/ 1666 h 46091"/>
                      <a:gd name="connsiteX41" fmla="*/ 24813 w 24937"/>
                      <a:gd name="connsiteY41" fmla="*/ 2217 h 46091"/>
                      <a:gd name="connsiteX42" fmla="*/ 24913 w 24937"/>
                      <a:gd name="connsiteY42" fmla="*/ 3178 h 46091"/>
                      <a:gd name="connsiteX43" fmla="*/ 24938 w 24937"/>
                      <a:gd name="connsiteY43" fmla="*/ 4906 h 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937" h="46091">
                        <a:moveTo>
                          <a:pt x="24938" y="4906"/>
                        </a:moveTo>
                        <a:cubicBezTo>
                          <a:pt x="24938" y="5594"/>
                          <a:pt x="24917" y="6183"/>
                          <a:pt x="24880" y="6655"/>
                        </a:cubicBezTo>
                        <a:cubicBezTo>
                          <a:pt x="24859" y="7127"/>
                          <a:pt x="24801" y="7500"/>
                          <a:pt x="24701" y="7774"/>
                        </a:cubicBezTo>
                        <a:cubicBezTo>
                          <a:pt x="24602" y="8031"/>
                          <a:pt x="24486" y="8246"/>
                          <a:pt x="24349" y="8383"/>
                        </a:cubicBezTo>
                        <a:cubicBezTo>
                          <a:pt x="24192" y="8520"/>
                          <a:pt x="23997" y="8599"/>
                          <a:pt x="23740" y="8599"/>
                        </a:cubicBezTo>
                        <a:cubicBezTo>
                          <a:pt x="23504" y="8599"/>
                          <a:pt x="23189" y="8520"/>
                          <a:pt x="22816" y="8383"/>
                        </a:cubicBezTo>
                        <a:cubicBezTo>
                          <a:pt x="22464" y="8246"/>
                          <a:pt x="22049" y="8109"/>
                          <a:pt x="21598" y="7952"/>
                        </a:cubicBezTo>
                        <a:cubicBezTo>
                          <a:pt x="21125" y="7815"/>
                          <a:pt x="20616" y="7679"/>
                          <a:pt x="20048" y="7558"/>
                        </a:cubicBezTo>
                        <a:cubicBezTo>
                          <a:pt x="19480" y="7422"/>
                          <a:pt x="18871" y="7364"/>
                          <a:pt x="18204" y="7364"/>
                        </a:cubicBezTo>
                        <a:cubicBezTo>
                          <a:pt x="17421" y="7364"/>
                          <a:pt x="16633" y="7521"/>
                          <a:pt x="15887" y="7836"/>
                        </a:cubicBezTo>
                        <a:cubicBezTo>
                          <a:pt x="15121" y="8151"/>
                          <a:pt x="14338" y="8681"/>
                          <a:pt x="13492" y="9406"/>
                        </a:cubicBezTo>
                        <a:cubicBezTo>
                          <a:pt x="12647" y="10132"/>
                          <a:pt x="11785" y="11093"/>
                          <a:pt x="10861" y="12291"/>
                        </a:cubicBezTo>
                        <a:cubicBezTo>
                          <a:pt x="9937" y="13467"/>
                          <a:pt x="8938" y="14939"/>
                          <a:pt x="7819" y="16667"/>
                        </a:cubicBezTo>
                        <a:lnTo>
                          <a:pt x="7819" y="44637"/>
                        </a:lnTo>
                        <a:cubicBezTo>
                          <a:pt x="7819" y="44894"/>
                          <a:pt x="7761" y="45110"/>
                          <a:pt x="7641" y="45267"/>
                        </a:cubicBezTo>
                        <a:cubicBezTo>
                          <a:pt x="7504" y="45445"/>
                          <a:pt x="7306" y="45603"/>
                          <a:pt x="7011" y="45719"/>
                        </a:cubicBezTo>
                        <a:cubicBezTo>
                          <a:pt x="6738" y="45856"/>
                          <a:pt x="6344" y="45934"/>
                          <a:pt x="5835" y="46013"/>
                        </a:cubicBezTo>
                        <a:cubicBezTo>
                          <a:pt x="5325" y="46071"/>
                          <a:pt x="4678" y="46092"/>
                          <a:pt x="3891" y="46092"/>
                        </a:cubicBezTo>
                        <a:cubicBezTo>
                          <a:pt x="3145" y="46092"/>
                          <a:pt x="2499" y="46071"/>
                          <a:pt x="2006" y="46013"/>
                        </a:cubicBezTo>
                        <a:cubicBezTo>
                          <a:pt x="1496" y="45934"/>
                          <a:pt x="1082" y="45856"/>
                          <a:pt x="787" y="45719"/>
                        </a:cubicBezTo>
                        <a:cubicBezTo>
                          <a:pt x="493" y="45603"/>
                          <a:pt x="278" y="45445"/>
                          <a:pt x="178" y="45267"/>
                        </a:cubicBezTo>
                        <a:cubicBezTo>
                          <a:pt x="62" y="45110"/>
                          <a:pt x="0" y="44894"/>
                          <a:pt x="0" y="44637"/>
                        </a:cubicBezTo>
                        <a:lnTo>
                          <a:pt x="0" y="2122"/>
                        </a:lnTo>
                        <a:cubicBezTo>
                          <a:pt x="0" y="1865"/>
                          <a:pt x="58" y="1670"/>
                          <a:pt x="157" y="1492"/>
                        </a:cubicBezTo>
                        <a:cubicBezTo>
                          <a:pt x="236" y="1314"/>
                          <a:pt x="431" y="1156"/>
                          <a:pt x="709" y="1019"/>
                        </a:cubicBezTo>
                        <a:cubicBezTo>
                          <a:pt x="1003" y="862"/>
                          <a:pt x="1355" y="783"/>
                          <a:pt x="1807" y="725"/>
                        </a:cubicBezTo>
                        <a:cubicBezTo>
                          <a:pt x="2238" y="688"/>
                          <a:pt x="2826" y="667"/>
                          <a:pt x="3555" y="667"/>
                        </a:cubicBezTo>
                        <a:cubicBezTo>
                          <a:pt x="4264" y="667"/>
                          <a:pt x="4832" y="688"/>
                          <a:pt x="5283" y="725"/>
                        </a:cubicBezTo>
                        <a:cubicBezTo>
                          <a:pt x="5756" y="783"/>
                          <a:pt x="6108" y="862"/>
                          <a:pt x="6365" y="1019"/>
                        </a:cubicBezTo>
                        <a:cubicBezTo>
                          <a:pt x="6622" y="1156"/>
                          <a:pt x="6796" y="1314"/>
                          <a:pt x="6895" y="1492"/>
                        </a:cubicBezTo>
                        <a:cubicBezTo>
                          <a:pt x="7011" y="1670"/>
                          <a:pt x="7074" y="1865"/>
                          <a:pt x="7074" y="2122"/>
                        </a:cubicBezTo>
                        <a:lnTo>
                          <a:pt x="7074" y="8304"/>
                        </a:lnTo>
                        <a:cubicBezTo>
                          <a:pt x="8230" y="6618"/>
                          <a:pt x="9332" y="5221"/>
                          <a:pt x="10372" y="4160"/>
                        </a:cubicBezTo>
                        <a:cubicBezTo>
                          <a:pt x="11391" y="3079"/>
                          <a:pt x="12353" y="2238"/>
                          <a:pt x="13277" y="1629"/>
                        </a:cubicBezTo>
                        <a:cubicBezTo>
                          <a:pt x="14201" y="1019"/>
                          <a:pt x="15104" y="588"/>
                          <a:pt x="16003" y="352"/>
                        </a:cubicBezTo>
                        <a:cubicBezTo>
                          <a:pt x="16907" y="116"/>
                          <a:pt x="17810" y="0"/>
                          <a:pt x="18730" y="0"/>
                        </a:cubicBezTo>
                        <a:cubicBezTo>
                          <a:pt x="19124" y="0"/>
                          <a:pt x="19592" y="21"/>
                          <a:pt x="20122" y="58"/>
                        </a:cubicBezTo>
                        <a:cubicBezTo>
                          <a:pt x="20632" y="116"/>
                          <a:pt x="21183" y="195"/>
                          <a:pt x="21751" y="332"/>
                        </a:cubicBezTo>
                        <a:cubicBezTo>
                          <a:pt x="22319" y="448"/>
                          <a:pt x="22833" y="588"/>
                          <a:pt x="23301" y="742"/>
                        </a:cubicBezTo>
                        <a:cubicBezTo>
                          <a:pt x="23752" y="899"/>
                          <a:pt x="24067" y="1057"/>
                          <a:pt x="24262" y="1214"/>
                        </a:cubicBezTo>
                        <a:cubicBezTo>
                          <a:pt x="24457" y="1372"/>
                          <a:pt x="24577" y="1529"/>
                          <a:pt x="24635" y="1666"/>
                        </a:cubicBezTo>
                        <a:cubicBezTo>
                          <a:pt x="24714" y="1823"/>
                          <a:pt x="24751" y="2001"/>
                          <a:pt x="24813" y="2217"/>
                        </a:cubicBezTo>
                        <a:cubicBezTo>
                          <a:pt x="24851" y="2432"/>
                          <a:pt x="24892" y="2768"/>
                          <a:pt x="24913" y="3178"/>
                        </a:cubicBezTo>
                        <a:cubicBezTo>
                          <a:pt x="24921" y="3613"/>
                          <a:pt x="24938" y="4181"/>
                          <a:pt x="24938" y="4906"/>
                        </a:cubicBezTo>
                        <a:close/>
                      </a:path>
                    </a:pathLst>
                  </a:custGeom>
                  <a:solidFill>
                    <a:srgbClr val="C7D30F"/>
                  </a:solidFill>
                  <a:ln w="4136" cap="flat">
                    <a:noFill/>
                    <a:prstDash val="solid"/>
                    <a:miter/>
                  </a:ln>
                </p:spPr>
                <p:txBody>
                  <a:bodyPr rtlCol="0" anchor="ctr"/>
                  <a:lstStyle/>
                  <a:p>
                    <a:endParaRPr lang="de-DE"/>
                  </a:p>
                </p:txBody>
              </p:sp>
              <p:sp>
                <p:nvSpPr>
                  <p:cNvPr id="83" name="Freihandform: Form 82">
                    <a:extLst>
                      <a:ext uri="{FF2B5EF4-FFF2-40B4-BE49-F238E27FC236}">
                        <a16:creationId xmlns:a16="http://schemas.microsoft.com/office/drawing/2014/main" id="{E80FD1D6-D968-402A-BA65-E349294E4EB0}"/>
                      </a:ext>
                    </a:extLst>
                  </p:cNvPr>
                  <p:cNvSpPr/>
                  <p:nvPr/>
                </p:nvSpPr>
                <p:spPr>
                  <a:xfrm>
                    <a:off x="9008132" y="3567537"/>
                    <a:ext cx="40356" cy="62953"/>
                  </a:xfrm>
                  <a:custGeom>
                    <a:avLst/>
                    <a:gdLst>
                      <a:gd name="connsiteX0" fmla="*/ 40357 w 40356"/>
                      <a:gd name="connsiteY0" fmla="*/ 3962 h 62953"/>
                      <a:gd name="connsiteX1" fmla="*/ 39905 w 40356"/>
                      <a:gd name="connsiteY1" fmla="*/ 6336 h 62953"/>
                      <a:gd name="connsiteX2" fmla="*/ 38749 w 40356"/>
                      <a:gd name="connsiteY2" fmla="*/ 7082 h 62953"/>
                      <a:gd name="connsiteX3" fmla="*/ 32645 w 40356"/>
                      <a:gd name="connsiteY3" fmla="*/ 7082 h 62953"/>
                      <a:gd name="connsiteX4" fmla="*/ 34961 w 40356"/>
                      <a:gd name="connsiteY4" fmla="*/ 10832 h 62953"/>
                      <a:gd name="connsiteX5" fmla="*/ 35629 w 40356"/>
                      <a:gd name="connsiteY5" fmla="*/ 15113 h 62953"/>
                      <a:gd name="connsiteX6" fmla="*/ 34452 w 40356"/>
                      <a:gd name="connsiteY6" fmla="*/ 21631 h 62953"/>
                      <a:gd name="connsiteX7" fmla="*/ 31054 w 40356"/>
                      <a:gd name="connsiteY7" fmla="*/ 26421 h 62953"/>
                      <a:gd name="connsiteX8" fmla="*/ 25812 w 40356"/>
                      <a:gd name="connsiteY8" fmla="*/ 29425 h 62953"/>
                      <a:gd name="connsiteX9" fmla="*/ 19099 w 40356"/>
                      <a:gd name="connsiteY9" fmla="*/ 30466 h 62953"/>
                      <a:gd name="connsiteX10" fmla="*/ 14135 w 40356"/>
                      <a:gd name="connsiteY10" fmla="*/ 29778 h 62953"/>
                      <a:gd name="connsiteX11" fmla="*/ 10521 w 40356"/>
                      <a:gd name="connsiteY11" fmla="*/ 28050 h 62953"/>
                      <a:gd name="connsiteX12" fmla="*/ 9129 w 40356"/>
                      <a:gd name="connsiteY12" fmla="*/ 29993 h 62953"/>
                      <a:gd name="connsiteX13" fmla="*/ 8578 w 40356"/>
                      <a:gd name="connsiteY13" fmla="*/ 32488 h 62953"/>
                      <a:gd name="connsiteX14" fmla="*/ 10107 w 40356"/>
                      <a:gd name="connsiteY14" fmla="*/ 35235 h 62953"/>
                      <a:gd name="connsiteX15" fmla="*/ 14209 w 40356"/>
                      <a:gd name="connsiteY15" fmla="*/ 36412 h 62953"/>
                      <a:gd name="connsiteX16" fmla="*/ 25340 w 40356"/>
                      <a:gd name="connsiteY16" fmla="*/ 36884 h 62953"/>
                      <a:gd name="connsiteX17" fmla="*/ 31170 w 40356"/>
                      <a:gd name="connsiteY17" fmla="*/ 37767 h 62953"/>
                      <a:gd name="connsiteX18" fmla="*/ 35761 w 40356"/>
                      <a:gd name="connsiteY18" fmla="*/ 39984 h 62953"/>
                      <a:gd name="connsiteX19" fmla="*/ 38803 w 40356"/>
                      <a:gd name="connsiteY19" fmla="*/ 43519 h 62953"/>
                      <a:gd name="connsiteX20" fmla="*/ 39884 w 40356"/>
                      <a:gd name="connsiteY20" fmla="*/ 48408 h 62953"/>
                      <a:gd name="connsiteX21" fmla="*/ 38650 w 40356"/>
                      <a:gd name="connsiteY21" fmla="*/ 53982 h 62953"/>
                      <a:gd name="connsiteX22" fmla="*/ 34879 w 40356"/>
                      <a:gd name="connsiteY22" fmla="*/ 58635 h 62953"/>
                      <a:gd name="connsiteX23" fmla="*/ 28423 w 40356"/>
                      <a:gd name="connsiteY23" fmla="*/ 61797 h 62953"/>
                      <a:gd name="connsiteX24" fmla="*/ 19136 w 40356"/>
                      <a:gd name="connsiteY24" fmla="*/ 62953 h 62953"/>
                      <a:gd name="connsiteX25" fmla="*/ 10343 w 40356"/>
                      <a:gd name="connsiteY25" fmla="*/ 62091 h 62953"/>
                      <a:gd name="connsiteX26" fmla="*/ 4397 w 40356"/>
                      <a:gd name="connsiteY26" fmla="*/ 59696 h 62953"/>
                      <a:gd name="connsiteX27" fmla="*/ 1040 w 40356"/>
                      <a:gd name="connsiteY27" fmla="*/ 56083 h 62953"/>
                      <a:gd name="connsiteX28" fmla="*/ 0 w 40356"/>
                      <a:gd name="connsiteY28" fmla="*/ 51529 h 62953"/>
                      <a:gd name="connsiteX29" fmla="*/ 373 w 40356"/>
                      <a:gd name="connsiteY29" fmla="*/ 48508 h 62953"/>
                      <a:gd name="connsiteX30" fmla="*/ 1529 w 40356"/>
                      <a:gd name="connsiteY30" fmla="*/ 45719 h 62953"/>
                      <a:gd name="connsiteX31" fmla="*/ 3473 w 40356"/>
                      <a:gd name="connsiteY31" fmla="*/ 43187 h 62953"/>
                      <a:gd name="connsiteX32" fmla="*/ 6162 w 40356"/>
                      <a:gd name="connsiteY32" fmla="*/ 40813 h 62953"/>
                      <a:gd name="connsiteX33" fmla="*/ 2727 w 40356"/>
                      <a:gd name="connsiteY33" fmla="*/ 37829 h 62953"/>
                      <a:gd name="connsiteX34" fmla="*/ 1608 w 40356"/>
                      <a:gd name="connsiteY34" fmla="*/ 33963 h 62953"/>
                      <a:gd name="connsiteX35" fmla="*/ 2785 w 40356"/>
                      <a:gd name="connsiteY35" fmla="*/ 28820 h 62953"/>
                      <a:gd name="connsiteX36" fmla="*/ 5731 w 40356"/>
                      <a:gd name="connsiteY36" fmla="*/ 24755 h 62953"/>
                      <a:gd name="connsiteX37" fmla="*/ 3415 w 40356"/>
                      <a:gd name="connsiteY37" fmla="*/ 20810 h 62953"/>
                      <a:gd name="connsiteX38" fmla="*/ 2553 w 40356"/>
                      <a:gd name="connsiteY38" fmla="*/ 15490 h 62953"/>
                      <a:gd name="connsiteX39" fmla="*/ 3787 w 40356"/>
                      <a:gd name="connsiteY39" fmla="*/ 8971 h 62953"/>
                      <a:gd name="connsiteX40" fmla="*/ 7202 w 40356"/>
                      <a:gd name="connsiteY40" fmla="*/ 4102 h 62953"/>
                      <a:gd name="connsiteX41" fmla="*/ 12423 w 40356"/>
                      <a:gd name="connsiteY41" fmla="*/ 1061 h 62953"/>
                      <a:gd name="connsiteX42" fmla="*/ 19099 w 40356"/>
                      <a:gd name="connsiteY42" fmla="*/ 0 h 62953"/>
                      <a:gd name="connsiteX43" fmla="*/ 22712 w 40356"/>
                      <a:gd name="connsiteY43" fmla="*/ 215 h 62953"/>
                      <a:gd name="connsiteX44" fmla="*/ 25874 w 40356"/>
                      <a:gd name="connsiteY44" fmla="*/ 804 h 62953"/>
                      <a:gd name="connsiteX45" fmla="*/ 38749 w 40356"/>
                      <a:gd name="connsiteY45" fmla="*/ 804 h 62953"/>
                      <a:gd name="connsiteX46" fmla="*/ 39967 w 40356"/>
                      <a:gd name="connsiteY46" fmla="*/ 1571 h 62953"/>
                      <a:gd name="connsiteX47" fmla="*/ 40357 w 40356"/>
                      <a:gd name="connsiteY47" fmla="*/ 3962 h 62953"/>
                      <a:gd name="connsiteX48" fmla="*/ 32073 w 40356"/>
                      <a:gd name="connsiteY48" fmla="*/ 48835 h 62953"/>
                      <a:gd name="connsiteX49" fmla="*/ 29815 w 40356"/>
                      <a:gd name="connsiteY49" fmla="*/ 44596 h 62953"/>
                      <a:gd name="connsiteX50" fmla="*/ 23732 w 40356"/>
                      <a:gd name="connsiteY50" fmla="*/ 43025 h 62953"/>
                      <a:gd name="connsiteX51" fmla="*/ 12701 w 40356"/>
                      <a:gd name="connsiteY51" fmla="*/ 42652 h 62953"/>
                      <a:gd name="connsiteX52" fmla="*/ 10206 w 40356"/>
                      <a:gd name="connsiteY52" fmla="*/ 44890 h 62953"/>
                      <a:gd name="connsiteX53" fmla="*/ 8677 w 40356"/>
                      <a:gd name="connsiteY53" fmla="*/ 46912 h 62953"/>
                      <a:gd name="connsiteX54" fmla="*/ 7894 w 40356"/>
                      <a:gd name="connsiteY54" fmla="*/ 48835 h 62953"/>
                      <a:gd name="connsiteX55" fmla="*/ 7679 w 40356"/>
                      <a:gd name="connsiteY55" fmla="*/ 50758 h 62953"/>
                      <a:gd name="connsiteX56" fmla="*/ 10799 w 40356"/>
                      <a:gd name="connsiteY56" fmla="*/ 55411 h 62953"/>
                      <a:gd name="connsiteX57" fmla="*/ 19513 w 40356"/>
                      <a:gd name="connsiteY57" fmla="*/ 57003 h 62953"/>
                      <a:gd name="connsiteX58" fmla="*/ 25460 w 40356"/>
                      <a:gd name="connsiteY58" fmla="*/ 56315 h 62953"/>
                      <a:gd name="connsiteX59" fmla="*/ 29326 w 40356"/>
                      <a:gd name="connsiteY59" fmla="*/ 54508 h 62953"/>
                      <a:gd name="connsiteX60" fmla="*/ 31427 w 40356"/>
                      <a:gd name="connsiteY60" fmla="*/ 51897 h 62953"/>
                      <a:gd name="connsiteX61" fmla="*/ 32073 w 40356"/>
                      <a:gd name="connsiteY61" fmla="*/ 48835 h 62953"/>
                      <a:gd name="connsiteX62" fmla="*/ 28145 w 40356"/>
                      <a:gd name="connsiteY62" fmla="*/ 15150 h 62953"/>
                      <a:gd name="connsiteX63" fmla="*/ 25750 w 40356"/>
                      <a:gd name="connsiteY63" fmla="*/ 8379 h 62953"/>
                      <a:gd name="connsiteX64" fmla="*/ 18937 w 40356"/>
                      <a:gd name="connsiteY64" fmla="*/ 5946 h 62953"/>
                      <a:gd name="connsiteX65" fmla="*/ 14992 w 40356"/>
                      <a:gd name="connsiteY65" fmla="*/ 6692 h 62953"/>
                      <a:gd name="connsiteX66" fmla="*/ 12187 w 40356"/>
                      <a:gd name="connsiteY66" fmla="*/ 8773 h 62953"/>
                      <a:gd name="connsiteX67" fmla="*/ 10538 w 40356"/>
                      <a:gd name="connsiteY67" fmla="*/ 11814 h 62953"/>
                      <a:gd name="connsiteX68" fmla="*/ 9987 w 40356"/>
                      <a:gd name="connsiteY68" fmla="*/ 15444 h 62953"/>
                      <a:gd name="connsiteX69" fmla="*/ 12382 w 40356"/>
                      <a:gd name="connsiteY69" fmla="*/ 22041 h 62953"/>
                      <a:gd name="connsiteX70" fmla="*/ 19095 w 40356"/>
                      <a:gd name="connsiteY70" fmla="*/ 24457 h 62953"/>
                      <a:gd name="connsiteX71" fmla="*/ 23118 w 40356"/>
                      <a:gd name="connsiteY71" fmla="*/ 23732 h 62953"/>
                      <a:gd name="connsiteX72" fmla="*/ 25924 w 40356"/>
                      <a:gd name="connsiteY72" fmla="*/ 21689 h 62953"/>
                      <a:gd name="connsiteX73" fmla="*/ 27594 w 40356"/>
                      <a:gd name="connsiteY73" fmla="*/ 18705 h 62953"/>
                      <a:gd name="connsiteX74" fmla="*/ 28145 w 40356"/>
                      <a:gd name="connsiteY74" fmla="*/ 15150 h 6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0356" h="62953">
                        <a:moveTo>
                          <a:pt x="40357" y="3962"/>
                        </a:moveTo>
                        <a:cubicBezTo>
                          <a:pt x="40357" y="5060"/>
                          <a:pt x="40220" y="5847"/>
                          <a:pt x="39905" y="6336"/>
                        </a:cubicBezTo>
                        <a:cubicBezTo>
                          <a:pt x="39611" y="6825"/>
                          <a:pt x="39217" y="7082"/>
                          <a:pt x="38749" y="7082"/>
                        </a:cubicBezTo>
                        <a:lnTo>
                          <a:pt x="32645" y="7082"/>
                        </a:lnTo>
                        <a:cubicBezTo>
                          <a:pt x="33743" y="8201"/>
                          <a:pt x="34531" y="9456"/>
                          <a:pt x="34961" y="10832"/>
                        </a:cubicBezTo>
                        <a:cubicBezTo>
                          <a:pt x="35413" y="12208"/>
                          <a:pt x="35629" y="13621"/>
                          <a:pt x="35629" y="15113"/>
                        </a:cubicBezTo>
                        <a:cubicBezTo>
                          <a:pt x="35629" y="17566"/>
                          <a:pt x="35235" y="19745"/>
                          <a:pt x="34452" y="21631"/>
                        </a:cubicBezTo>
                        <a:cubicBezTo>
                          <a:pt x="33648" y="23516"/>
                          <a:pt x="32529" y="25103"/>
                          <a:pt x="31054" y="26421"/>
                        </a:cubicBezTo>
                        <a:cubicBezTo>
                          <a:pt x="29579" y="27739"/>
                          <a:pt x="27834" y="28737"/>
                          <a:pt x="25812" y="29425"/>
                        </a:cubicBezTo>
                        <a:cubicBezTo>
                          <a:pt x="23790" y="30113"/>
                          <a:pt x="21552" y="30466"/>
                          <a:pt x="19099" y="30466"/>
                        </a:cubicBezTo>
                        <a:cubicBezTo>
                          <a:pt x="17350" y="30466"/>
                          <a:pt x="15701" y="30229"/>
                          <a:pt x="14135" y="29778"/>
                        </a:cubicBezTo>
                        <a:cubicBezTo>
                          <a:pt x="12585" y="29326"/>
                          <a:pt x="11367" y="28737"/>
                          <a:pt x="10521" y="28050"/>
                        </a:cubicBezTo>
                        <a:cubicBezTo>
                          <a:pt x="9953" y="28617"/>
                          <a:pt x="9481" y="29268"/>
                          <a:pt x="9129" y="29993"/>
                        </a:cubicBezTo>
                        <a:cubicBezTo>
                          <a:pt x="8756" y="30718"/>
                          <a:pt x="8578" y="31543"/>
                          <a:pt x="8578" y="32488"/>
                        </a:cubicBezTo>
                        <a:cubicBezTo>
                          <a:pt x="8578" y="33586"/>
                          <a:pt x="9087" y="34510"/>
                          <a:pt x="10107" y="35235"/>
                        </a:cubicBezTo>
                        <a:cubicBezTo>
                          <a:pt x="11126" y="35960"/>
                          <a:pt x="12502" y="36354"/>
                          <a:pt x="14209" y="36412"/>
                        </a:cubicBezTo>
                        <a:lnTo>
                          <a:pt x="25340" y="36884"/>
                        </a:lnTo>
                        <a:cubicBezTo>
                          <a:pt x="27461" y="36942"/>
                          <a:pt x="29405" y="37237"/>
                          <a:pt x="31170" y="37767"/>
                        </a:cubicBezTo>
                        <a:cubicBezTo>
                          <a:pt x="32935" y="38277"/>
                          <a:pt x="34468" y="39023"/>
                          <a:pt x="35761" y="39984"/>
                        </a:cubicBezTo>
                        <a:cubicBezTo>
                          <a:pt x="37058" y="40945"/>
                          <a:pt x="38078" y="42122"/>
                          <a:pt x="38803" y="43519"/>
                        </a:cubicBezTo>
                        <a:cubicBezTo>
                          <a:pt x="39528" y="44932"/>
                          <a:pt x="39884" y="46544"/>
                          <a:pt x="39884" y="48408"/>
                        </a:cubicBezTo>
                        <a:cubicBezTo>
                          <a:pt x="39884" y="50372"/>
                          <a:pt x="39474" y="52216"/>
                          <a:pt x="38650" y="53982"/>
                        </a:cubicBezTo>
                        <a:cubicBezTo>
                          <a:pt x="37825" y="55747"/>
                          <a:pt x="36590" y="57301"/>
                          <a:pt x="34879" y="58635"/>
                        </a:cubicBezTo>
                        <a:cubicBezTo>
                          <a:pt x="33192" y="59970"/>
                          <a:pt x="31050" y="61030"/>
                          <a:pt x="28423" y="61797"/>
                        </a:cubicBezTo>
                        <a:cubicBezTo>
                          <a:pt x="25791" y="62580"/>
                          <a:pt x="22712" y="62953"/>
                          <a:pt x="19136" y="62953"/>
                        </a:cubicBezTo>
                        <a:cubicBezTo>
                          <a:pt x="15701" y="62953"/>
                          <a:pt x="12755" y="62659"/>
                          <a:pt x="10343" y="62091"/>
                        </a:cubicBezTo>
                        <a:cubicBezTo>
                          <a:pt x="7927" y="61503"/>
                          <a:pt x="5946" y="60715"/>
                          <a:pt x="4397" y="59696"/>
                        </a:cubicBezTo>
                        <a:cubicBezTo>
                          <a:pt x="2868" y="58693"/>
                          <a:pt x="1728" y="57496"/>
                          <a:pt x="1040" y="56083"/>
                        </a:cubicBezTo>
                        <a:cubicBezTo>
                          <a:pt x="352" y="54690"/>
                          <a:pt x="0" y="53157"/>
                          <a:pt x="0" y="51529"/>
                        </a:cubicBezTo>
                        <a:cubicBezTo>
                          <a:pt x="0" y="50489"/>
                          <a:pt x="116" y="49486"/>
                          <a:pt x="373" y="48508"/>
                        </a:cubicBezTo>
                        <a:cubicBezTo>
                          <a:pt x="630" y="47526"/>
                          <a:pt x="1019" y="46602"/>
                          <a:pt x="1529" y="45719"/>
                        </a:cubicBezTo>
                        <a:cubicBezTo>
                          <a:pt x="2059" y="44836"/>
                          <a:pt x="2706" y="43991"/>
                          <a:pt x="3473" y="43187"/>
                        </a:cubicBezTo>
                        <a:cubicBezTo>
                          <a:pt x="4256" y="42383"/>
                          <a:pt x="5142" y="41596"/>
                          <a:pt x="6162" y="40813"/>
                        </a:cubicBezTo>
                        <a:cubicBezTo>
                          <a:pt x="4612" y="40029"/>
                          <a:pt x="3452" y="39027"/>
                          <a:pt x="2727" y="37829"/>
                        </a:cubicBezTo>
                        <a:cubicBezTo>
                          <a:pt x="1981" y="36631"/>
                          <a:pt x="1608" y="35334"/>
                          <a:pt x="1608" y="33963"/>
                        </a:cubicBezTo>
                        <a:cubicBezTo>
                          <a:pt x="1608" y="32040"/>
                          <a:pt x="2001" y="30333"/>
                          <a:pt x="2785" y="28820"/>
                        </a:cubicBezTo>
                        <a:cubicBezTo>
                          <a:pt x="3589" y="27308"/>
                          <a:pt x="4550" y="25953"/>
                          <a:pt x="5731" y="24755"/>
                        </a:cubicBezTo>
                        <a:cubicBezTo>
                          <a:pt x="4749" y="23578"/>
                          <a:pt x="3982" y="22261"/>
                          <a:pt x="3415" y="20810"/>
                        </a:cubicBezTo>
                        <a:cubicBezTo>
                          <a:pt x="2847" y="19339"/>
                          <a:pt x="2553" y="17570"/>
                          <a:pt x="2553" y="15490"/>
                        </a:cubicBezTo>
                        <a:cubicBezTo>
                          <a:pt x="2553" y="13057"/>
                          <a:pt x="2963" y="10898"/>
                          <a:pt x="3787" y="8971"/>
                        </a:cubicBezTo>
                        <a:cubicBezTo>
                          <a:pt x="4612" y="7049"/>
                          <a:pt x="5752" y="5420"/>
                          <a:pt x="7202" y="4102"/>
                        </a:cubicBezTo>
                        <a:cubicBezTo>
                          <a:pt x="8652" y="2785"/>
                          <a:pt x="10401" y="1765"/>
                          <a:pt x="12423" y="1061"/>
                        </a:cubicBezTo>
                        <a:cubicBezTo>
                          <a:pt x="14466" y="352"/>
                          <a:pt x="16683" y="0"/>
                          <a:pt x="19099" y="0"/>
                        </a:cubicBezTo>
                        <a:cubicBezTo>
                          <a:pt x="20396" y="0"/>
                          <a:pt x="21594" y="58"/>
                          <a:pt x="22712" y="215"/>
                        </a:cubicBezTo>
                        <a:cubicBezTo>
                          <a:pt x="23831" y="352"/>
                          <a:pt x="24892" y="551"/>
                          <a:pt x="25874" y="804"/>
                        </a:cubicBezTo>
                        <a:lnTo>
                          <a:pt x="38749" y="804"/>
                        </a:lnTo>
                        <a:cubicBezTo>
                          <a:pt x="39300" y="804"/>
                          <a:pt x="39690" y="1061"/>
                          <a:pt x="39967" y="1571"/>
                        </a:cubicBezTo>
                        <a:cubicBezTo>
                          <a:pt x="40220" y="2097"/>
                          <a:pt x="40357" y="2880"/>
                          <a:pt x="40357" y="3962"/>
                        </a:cubicBezTo>
                        <a:close/>
                        <a:moveTo>
                          <a:pt x="32073" y="48835"/>
                        </a:moveTo>
                        <a:cubicBezTo>
                          <a:pt x="32073" y="47008"/>
                          <a:pt x="31327" y="45595"/>
                          <a:pt x="29815" y="44596"/>
                        </a:cubicBezTo>
                        <a:cubicBezTo>
                          <a:pt x="28323" y="43614"/>
                          <a:pt x="26280" y="43083"/>
                          <a:pt x="23732" y="43025"/>
                        </a:cubicBezTo>
                        <a:lnTo>
                          <a:pt x="12701" y="42652"/>
                        </a:lnTo>
                        <a:cubicBezTo>
                          <a:pt x="11681" y="43436"/>
                          <a:pt x="10857" y="44182"/>
                          <a:pt x="10206" y="44890"/>
                        </a:cubicBezTo>
                        <a:cubicBezTo>
                          <a:pt x="9556" y="45599"/>
                          <a:pt x="9050" y="46266"/>
                          <a:pt x="8677" y="46912"/>
                        </a:cubicBezTo>
                        <a:cubicBezTo>
                          <a:pt x="8284" y="47559"/>
                          <a:pt x="8031" y="48209"/>
                          <a:pt x="7894" y="48835"/>
                        </a:cubicBezTo>
                        <a:cubicBezTo>
                          <a:pt x="7757" y="49461"/>
                          <a:pt x="7679" y="50111"/>
                          <a:pt x="7679" y="50758"/>
                        </a:cubicBezTo>
                        <a:cubicBezTo>
                          <a:pt x="7679" y="52817"/>
                          <a:pt x="8719" y="54371"/>
                          <a:pt x="10799" y="55411"/>
                        </a:cubicBezTo>
                        <a:cubicBezTo>
                          <a:pt x="12879" y="56472"/>
                          <a:pt x="15784" y="57003"/>
                          <a:pt x="19513" y="57003"/>
                        </a:cubicBezTo>
                        <a:cubicBezTo>
                          <a:pt x="21888" y="57003"/>
                          <a:pt x="23873" y="56766"/>
                          <a:pt x="25460" y="56315"/>
                        </a:cubicBezTo>
                        <a:cubicBezTo>
                          <a:pt x="27047" y="55863"/>
                          <a:pt x="28344" y="55254"/>
                          <a:pt x="29326" y="54508"/>
                        </a:cubicBezTo>
                        <a:cubicBezTo>
                          <a:pt x="30308" y="53741"/>
                          <a:pt x="31012" y="52880"/>
                          <a:pt x="31427" y="51897"/>
                        </a:cubicBezTo>
                        <a:cubicBezTo>
                          <a:pt x="31858" y="50915"/>
                          <a:pt x="32073" y="49892"/>
                          <a:pt x="32073" y="48835"/>
                        </a:cubicBezTo>
                        <a:close/>
                        <a:moveTo>
                          <a:pt x="28145" y="15150"/>
                        </a:moveTo>
                        <a:cubicBezTo>
                          <a:pt x="28145" y="12266"/>
                          <a:pt x="27341" y="9987"/>
                          <a:pt x="25750" y="8379"/>
                        </a:cubicBezTo>
                        <a:cubicBezTo>
                          <a:pt x="24142" y="6750"/>
                          <a:pt x="21884" y="5946"/>
                          <a:pt x="18937" y="5946"/>
                        </a:cubicBezTo>
                        <a:cubicBezTo>
                          <a:pt x="17425" y="5946"/>
                          <a:pt x="16111" y="6203"/>
                          <a:pt x="14992" y="6692"/>
                        </a:cubicBezTo>
                        <a:cubicBezTo>
                          <a:pt x="13874" y="7202"/>
                          <a:pt x="12933" y="7890"/>
                          <a:pt x="12187" y="8773"/>
                        </a:cubicBezTo>
                        <a:cubicBezTo>
                          <a:pt x="11462" y="9655"/>
                          <a:pt x="10890" y="10679"/>
                          <a:pt x="10538" y="11814"/>
                        </a:cubicBezTo>
                        <a:cubicBezTo>
                          <a:pt x="10165" y="12970"/>
                          <a:pt x="9987" y="14168"/>
                          <a:pt x="9987" y="15444"/>
                        </a:cubicBezTo>
                        <a:cubicBezTo>
                          <a:pt x="9987" y="18233"/>
                          <a:pt x="10791" y="20450"/>
                          <a:pt x="12382" y="22041"/>
                        </a:cubicBezTo>
                        <a:cubicBezTo>
                          <a:pt x="13973" y="23649"/>
                          <a:pt x="16211" y="24457"/>
                          <a:pt x="19095" y="24457"/>
                        </a:cubicBezTo>
                        <a:cubicBezTo>
                          <a:pt x="20624" y="24457"/>
                          <a:pt x="21979" y="24221"/>
                          <a:pt x="23118" y="23732"/>
                        </a:cubicBezTo>
                        <a:cubicBezTo>
                          <a:pt x="24258" y="23243"/>
                          <a:pt x="25178" y="22576"/>
                          <a:pt x="25924" y="21689"/>
                        </a:cubicBezTo>
                        <a:cubicBezTo>
                          <a:pt x="26670" y="20827"/>
                          <a:pt x="27221" y="19824"/>
                          <a:pt x="27594" y="18705"/>
                        </a:cubicBezTo>
                        <a:cubicBezTo>
                          <a:pt x="27950" y="17566"/>
                          <a:pt x="28145" y="16385"/>
                          <a:pt x="28145" y="15150"/>
                        </a:cubicBezTo>
                        <a:close/>
                      </a:path>
                    </a:pathLst>
                  </a:custGeom>
                  <a:solidFill>
                    <a:srgbClr val="C7D30F"/>
                  </a:solidFill>
                  <a:ln w="4136" cap="flat">
                    <a:noFill/>
                    <a:prstDash val="solid"/>
                    <a:miter/>
                  </a:ln>
                </p:spPr>
                <p:txBody>
                  <a:bodyPr rtlCol="0" anchor="ctr"/>
                  <a:lstStyle/>
                  <a:p>
                    <a:endParaRPr lang="de-DE"/>
                  </a:p>
                </p:txBody>
              </p:sp>
              <p:sp>
                <p:nvSpPr>
                  <p:cNvPr id="84" name="Freihandform: Form 83">
                    <a:extLst>
                      <a:ext uri="{FF2B5EF4-FFF2-40B4-BE49-F238E27FC236}">
                        <a16:creationId xmlns:a16="http://schemas.microsoft.com/office/drawing/2014/main" id="{DC2585AF-7C19-43A3-B26E-8A0DA34CFB82}"/>
                      </a:ext>
                    </a:extLst>
                  </p:cNvPr>
                  <p:cNvSpPr/>
                  <p:nvPr/>
                </p:nvSpPr>
                <p:spPr>
                  <a:xfrm>
                    <a:off x="9057593" y="3550573"/>
                    <a:ext cx="9659" cy="62953"/>
                  </a:xfrm>
                  <a:custGeom>
                    <a:avLst/>
                    <a:gdLst>
                      <a:gd name="connsiteX0" fmla="*/ 9659 w 9659"/>
                      <a:gd name="connsiteY0" fmla="*/ 4633 h 62953"/>
                      <a:gd name="connsiteX1" fmla="*/ 8619 w 9659"/>
                      <a:gd name="connsiteY1" fmla="*/ 8362 h 62953"/>
                      <a:gd name="connsiteX2" fmla="*/ 4790 w 9659"/>
                      <a:gd name="connsiteY2" fmla="*/ 9344 h 62953"/>
                      <a:gd name="connsiteX3" fmla="*/ 1019 w 9659"/>
                      <a:gd name="connsiteY3" fmla="*/ 8383 h 62953"/>
                      <a:gd name="connsiteX4" fmla="*/ 0 w 9659"/>
                      <a:gd name="connsiteY4" fmla="*/ 4712 h 62953"/>
                      <a:gd name="connsiteX5" fmla="*/ 1040 w 9659"/>
                      <a:gd name="connsiteY5" fmla="*/ 982 h 62953"/>
                      <a:gd name="connsiteX6" fmla="*/ 4886 w 9659"/>
                      <a:gd name="connsiteY6" fmla="*/ 0 h 62953"/>
                      <a:gd name="connsiteX7" fmla="*/ 8636 w 9659"/>
                      <a:gd name="connsiteY7" fmla="*/ 961 h 62953"/>
                      <a:gd name="connsiteX8" fmla="*/ 9659 w 9659"/>
                      <a:gd name="connsiteY8" fmla="*/ 4633 h 62953"/>
                      <a:gd name="connsiteX9" fmla="*/ 8760 w 9659"/>
                      <a:gd name="connsiteY9" fmla="*/ 61499 h 62953"/>
                      <a:gd name="connsiteX10" fmla="*/ 8582 w 9659"/>
                      <a:gd name="connsiteY10" fmla="*/ 62129 h 62953"/>
                      <a:gd name="connsiteX11" fmla="*/ 7952 w 9659"/>
                      <a:gd name="connsiteY11" fmla="*/ 62580 h 62953"/>
                      <a:gd name="connsiteX12" fmla="*/ 6775 w 9659"/>
                      <a:gd name="connsiteY12" fmla="*/ 62874 h 62953"/>
                      <a:gd name="connsiteX13" fmla="*/ 4832 w 9659"/>
                      <a:gd name="connsiteY13" fmla="*/ 62953 h 62953"/>
                      <a:gd name="connsiteX14" fmla="*/ 2946 w 9659"/>
                      <a:gd name="connsiteY14" fmla="*/ 62874 h 62953"/>
                      <a:gd name="connsiteX15" fmla="*/ 1728 w 9659"/>
                      <a:gd name="connsiteY15" fmla="*/ 62580 h 62953"/>
                      <a:gd name="connsiteX16" fmla="*/ 1119 w 9659"/>
                      <a:gd name="connsiteY16" fmla="*/ 62129 h 62953"/>
                      <a:gd name="connsiteX17" fmla="*/ 941 w 9659"/>
                      <a:gd name="connsiteY17" fmla="*/ 61499 h 62953"/>
                      <a:gd name="connsiteX18" fmla="*/ 941 w 9659"/>
                      <a:gd name="connsiteY18" fmla="*/ 18983 h 62953"/>
                      <a:gd name="connsiteX19" fmla="*/ 1119 w 9659"/>
                      <a:gd name="connsiteY19" fmla="*/ 18374 h 62953"/>
                      <a:gd name="connsiteX20" fmla="*/ 1728 w 9659"/>
                      <a:gd name="connsiteY20" fmla="*/ 17901 h 62953"/>
                      <a:gd name="connsiteX21" fmla="*/ 2946 w 9659"/>
                      <a:gd name="connsiteY21" fmla="*/ 17607 h 62953"/>
                      <a:gd name="connsiteX22" fmla="*/ 4832 w 9659"/>
                      <a:gd name="connsiteY22" fmla="*/ 17528 h 62953"/>
                      <a:gd name="connsiteX23" fmla="*/ 6775 w 9659"/>
                      <a:gd name="connsiteY23" fmla="*/ 17607 h 62953"/>
                      <a:gd name="connsiteX24" fmla="*/ 7952 w 9659"/>
                      <a:gd name="connsiteY24" fmla="*/ 17901 h 62953"/>
                      <a:gd name="connsiteX25" fmla="*/ 8582 w 9659"/>
                      <a:gd name="connsiteY25" fmla="*/ 18374 h 62953"/>
                      <a:gd name="connsiteX26" fmla="*/ 8760 w 9659"/>
                      <a:gd name="connsiteY26" fmla="*/ 18983 h 62953"/>
                      <a:gd name="connsiteX27" fmla="*/ 8760 w 9659"/>
                      <a:gd name="connsiteY27" fmla="*/ 61499 h 6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659" h="62953">
                        <a:moveTo>
                          <a:pt x="9659" y="4633"/>
                        </a:moveTo>
                        <a:cubicBezTo>
                          <a:pt x="9659" y="6460"/>
                          <a:pt x="9324" y="7695"/>
                          <a:pt x="8619" y="8362"/>
                        </a:cubicBezTo>
                        <a:cubicBezTo>
                          <a:pt x="7931" y="9009"/>
                          <a:pt x="6655" y="9344"/>
                          <a:pt x="4790" y="9344"/>
                        </a:cubicBezTo>
                        <a:cubicBezTo>
                          <a:pt x="2946" y="9344"/>
                          <a:pt x="1691" y="9029"/>
                          <a:pt x="1019" y="8383"/>
                        </a:cubicBezTo>
                        <a:cubicBezTo>
                          <a:pt x="332" y="7737"/>
                          <a:pt x="0" y="6518"/>
                          <a:pt x="0" y="4712"/>
                        </a:cubicBezTo>
                        <a:cubicBezTo>
                          <a:pt x="0" y="2884"/>
                          <a:pt x="352" y="1649"/>
                          <a:pt x="1040" y="982"/>
                        </a:cubicBezTo>
                        <a:cubicBezTo>
                          <a:pt x="1728" y="336"/>
                          <a:pt x="3021" y="0"/>
                          <a:pt x="4886" y="0"/>
                        </a:cubicBezTo>
                        <a:cubicBezTo>
                          <a:pt x="6713" y="0"/>
                          <a:pt x="7969" y="315"/>
                          <a:pt x="8636" y="961"/>
                        </a:cubicBezTo>
                        <a:cubicBezTo>
                          <a:pt x="9328" y="1612"/>
                          <a:pt x="9659" y="2826"/>
                          <a:pt x="9659" y="4633"/>
                        </a:cubicBezTo>
                        <a:close/>
                        <a:moveTo>
                          <a:pt x="8760" y="61499"/>
                        </a:moveTo>
                        <a:cubicBezTo>
                          <a:pt x="8760" y="61756"/>
                          <a:pt x="8702" y="61971"/>
                          <a:pt x="8582" y="62129"/>
                        </a:cubicBezTo>
                        <a:cubicBezTo>
                          <a:pt x="8445" y="62307"/>
                          <a:pt x="8246" y="62464"/>
                          <a:pt x="7952" y="62580"/>
                        </a:cubicBezTo>
                        <a:cubicBezTo>
                          <a:pt x="7679" y="62717"/>
                          <a:pt x="7285" y="62796"/>
                          <a:pt x="6775" y="62874"/>
                        </a:cubicBezTo>
                        <a:cubicBezTo>
                          <a:pt x="6266" y="62932"/>
                          <a:pt x="5619" y="62953"/>
                          <a:pt x="4832" y="62953"/>
                        </a:cubicBezTo>
                        <a:cubicBezTo>
                          <a:pt x="4086" y="62953"/>
                          <a:pt x="3439" y="62932"/>
                          <a:pt x="2946" y="62874"/>
                        </a:cubicBezTo>
                        <a:cubicBezTo>
                          <a:pt x="2437" y="62796"/>
                          <a:pt x="2022" y="62717"/>
                          <a:pt x="1728" y="62580"/>
                        </a:cubicBezTo>
                        <a:cubicBezTo>
                          <a:pt x="1434" y="62464"/>
                          <a:pt x="1218" y="62307"/>
                          <a:pt x="1119" y="62129"/>
                        </a:cubicBezTo>
                        <a:cubicBezTo>
                          <a:pt x="1003" y="61971"/>
                          <a:pt x="941" y="61756"/>
                          <a:pt x="941" y="61499"/>
                        </a:cubicBezTo>
                        <a:lnTo>
                          <a:pt x="941" y="18983"/>
                        </a:lnTo>
                        <a:cubicBezTo>
                          <a:pt x="941" y="18767"/>
                          <a:pt x="999" y="18552"/>
                          <a:pt x="1119" y="18374"/>
                        </a:cubicBezTo>
                        <a:cubicBezTo>
                          <a:pt x="1218" y="18179"/>
                          <a:pt x="1434" y="18022"/>
                          <a:pt x="1728" y="17901"/>
                        </a:cubicBezTo>
                        <a:cubicBezTo>
                          <a:pt x="2022" y="17765"/>
                          <a:pt x="2437" y="17686"/>
                          <a:pt x="2946" y="17607"/>
                        </a:cubicBezTo>
                        <a:cubicBezTo>
                          <a:pt x="3435" y="17549"/>
                          <a:pt x="4086" y="17528"/>
                          <a:pt x="4832" y="17528"/>
                        </a:cubicBezTo>
                        <a:cubicBezTo>
                          <a:pt x="5615" y="17528"/>
                          <a:pt x="6266" y="17549"/>
                          <a:pt x="6775" y="17607"/>
                        </a:cubicBezTo>
                        <a:cubicBezTo>
                          <a:pt x="7285" y="17686"/>
                          <a:pt x="7679" y="17765"/>
                          <a:pt x="7952" y="17901"/>
                        </a:cubicBezTo>
                        <a:cubicBezTo>
                          <a:pt x="8246" y="18017"/>
                          <a:pt x="8441" y="18175"/>
                          <a:pt x="8582" y="18374"/>
                        </a:cubicBezTo>
                        <a:cubicBezTo>
                          <a:pt x="8698" y="18552"/>
                          <a:pt x="8760" y="18767"/>
                          <a:pt x="8760" y="18983"/>
                        </a:cubicBezTo>
                        <a:lnTo>
                          <a:pt x="8760" y="61499"/>
                        </a:lnTo>
                        <a:close/>
                      </a:path>
                    </a:pathLst>
                  </a:custGeom>
                  <a:solidFill>
                    <a:srgbClr val="C7D30F"/>
                  </a:solidFill>
                  <a:ln w="4136" cap="flat">
                    <a:noFill/>
                    <a:prstDash val="solid"/>
                    <a:miter/>
                  </a:ln>
                </p:spPr>
                <p:txBody>
                  <a:bodyPr rtlCol="0" anchor="ctr"/>
                  <a:lstStyle/>
                  <a:p>
                    <a:endParaRPr lang="de-DE"/>
                  </a:p>
                </p:txBody>
              </p:sp>
              <p:sp>
                <p:nvSpPr>
                  <p:cNvPr id="85" name="Freihandform: Form 84">
                    <a:extLst>
                      <a:ext uri="{FF2B5EF4-FFF2-40B4-BE49-F238E27FC236}">
                        <a16:creationId xmlns:a16="http://schemas.microsoft.com/office/drawing/2014/main" id="{D01564B4-849D-4843-96BB-965546EE2096}"/>
                      </a:ext>
                    </a:extLst>
                  </p:cNvPr>
                  <p:cNvSpPr/>
                  <p:nvPr/>
                </p:nvSpPr>
                <p:spPr>
                  <a:xfrm>
                    <a:off x="9077939" y="3567450"/>
                    <a:ext cx="39250" cy="46717"/>
                  </a:xfrm>
                  <a:custGeom>
                    <a:avLst/>
                    <a:gdLst>
                      <a:gd name="connsiteX0" fmla="*/ 39250 w 39250"/>
                      <a:gd name="connsiteY0" fmla="*/ 21519 h 46717"/>
                      <a:gd name="connsiteX1" fmla="*/ 38326 w 39250"/>
                      <a:gd name="connsiteY1" fmla="*/ 24150 h 46717"/>
                      <a:gd name="connsiteX2" fmla="*/ 36205 w 39250"/>
                      <a:gd name="connsiteY2" fmla="*/ 24917 h 46717"/>
                      <a:gd name="connsiteX3" fmla="*/ 8114 w 39250"/>
                      <a:gd name="connsiteY3" fmla="*/ 24917 h 46717"/>
                      <a:gd name="connsiteX4" fmla="*/ 8839 w 39250"/>
                      <a:gd name="connsiteY4" fmla="*/ 31298 h 46717"/>
                      <a:gd name="connsiteX5" fmla="*/ 11213 w 39250"/>
                      <a:gd name="connsiteY5" fmla="*/ 36167 h 46717"/>
                      <a:gd name="connsiteX6" fmla="*/ 15531 w 39250"/>
                      <a:gd name="connsiteY6" fmla="*/ 39288 h 46717"/>
                      <a:gd name="connsiteX7" fmla="*/ 22066 w 39250"/>
                      <a:gd name="connsiteY7" fmla="*/ 40369 h 46717"/>
                      <a:gd name="connsiteX8" fmla="*/ 27482 w 39250"/>
                      <a:gd name="connsiteY8" fmla="*/ 39880 h 46717"/>
                      <a:gd name="connsiteX9" fmla="*/ 31605 w 39250"/>
                      <a:gd name="connsiteY9" fmla="*/ 38761 h 46717"/>
                      <a:gd name="connsiteX10" fmla="*/ 34473 w 39250"/>
                      <a:gd name="connsiteY10" fmla="*/ 37663 h 46717"/>
                      <a:gd name="connsiteX11" fmla="*/ 36159 w 39250"/>
                      <a:gd name="connsiteY11" fmla="*/ 37174 h 46717"/>
                      <a:gd name="connsiteX12" fmla="*/ 36748 w 39250"/>
                      <a:gd name="connsiteY12" fmla="*/ 37332 h 46717"/>
                      <a:gd name="connsiteX13" fmla="*/ 37158 w 39250"/>
                      <a:gd name="connsiteY13" fmla="*/ 37821 h 46717"/>
                      <a:gd name="connsiteX14" fmla="*/ 37353 w 39250"/>
                      <a:gd name="connsiteY14" fmla="*/ 38745 h 46717"/>
                      <a:gd name="connsiteX15" fmla="*/ 37431 w 39250"/>
                      <a:gd name="connsiteY15" fmla="*/ 40199 h 46717"/>
                      <a:gd name="connsiteX16" fmla="*/ 37394 w 39250"/>
                      <a:gd name="connsiteY16" fmla="*/ 41260 h 46717"/>
                      <a:gd name="connsiteX17" fmla="*/ 37278 w 39250"/>
                      <a:gd name="connsiteY17" fmla="*/ 42064 h 46717"/>
                      <a:gd name="connsiteX18" fmla="*/ 37042 w 39250"/>
                      <a:gd name="connsiteY18" fmla="*/ 42694 h 46717"/>
                      <a:gd name="connsiteX19" fmla="*/ 36611 w 39250"/>
                      <a:gd name="connsiteY19" fmla="*/ 43245 h 46717"/>
                      <a:gd name="connsiteX20" fmla="*/ 35061 w 39250"/>
                      <a:gd name="connsiteY20" fmla="*/ 44090 h 46717"/>
                      <a:gd name="connsiteX21" fmla="*/ 31763 w 39250"/>
                      <a:gd name="connsiteY21" fmla="*/ 45247 h 46717"/>
                      <a:gd name="connsiteX22" fmla="*/ 27030 w 39250"/>
                      <a:gd name="connsiteY22" fmla="*/ 46266 h 46717"/>
                      <a:gd name="connsiteX23" fmla="*/ 21337 w 39250"/>
                      <a:gd name="connsiteY23" fmla="*/ 46718 h 46717"/>
                      <a:gd name="connsiteX24" fmla="*/ 12112 w 39250"/>
                      <a:gd name="connsiteY24" fmla="*/ 45247 h 46717"/>
                      <a:gd name="connsiteX25" fmla="*/ 5457 w 39250"/>
                      <a:gd name="connsiteY25" fmla="*/ 40908 h 46717"/>
                      <a:gd name="connsiteX26" fmla="*/ 1376 w 39250"/>
                      <a:gd name="connsiteY26" fmla="*/ 33685 h 46717"/>
                      <a:gd name="connsiteX27" fmla="*/ 0 w 39250"/>
                      <a:gd name="connsiteY27" fmla="*/ 23574 h 46717"/>
                      <a:gd name="connsiteX28" fmla="*/ 1434 w 39250"/>
                      <a:gd name="connsiteY28" fmla="*/ 13720 h 46717"/>
                      <a:gd name="connsiteX29" fmla="*/ 5536 w 39250"/>
                      <a:gd name="connsiteY29" fmla="*/ 6299 h 46717"/>
                      <a:gd name="connsiteX30" fmla="*/ 11992 w 39250"/>
                      <a:gd name="connsiteY30" fmla="*/ 1629 h 46717"/>
                      <a:gd name="connsiteX31" fmla="*/ 20471 w 39250"/>
                      <a:gd name="connsiteY31" fmla="*/ 0 h 46717"/>
                      <a:gd name="connsiteX32" fmla="*/ 29028 w 39250"/>
                      <a:gd name="connsiteY32" fmla="*/ 1608 h 46717"/>
                      <a:gd name="connsiteX33" fmla="*/ 34817 w 39250"/>
                      <a:gd name="connsiteY33" fmla="*/ 5926 h 46717"/>
                      <a:gd name="connsiteX34" fmla="*/ 38173 w 39250"/>
                      <a:gd name="connsiteY34" fmla="*/ 12307 h 46717"/>
                      <a:gd name="connsiteX35" fmla="*/ 39234 w 39250"/>
                      <a:gd name="connsiteY35" fmla="*/ 20118 h 46717"/>
                      <a:gd name="connsiteX36" fmla="*/ 39234 w 39250"/>
                      <a:gd name="connsiteY36" fmla="*/ 21519 h 46717"/>
                      <a:gd name="connsiteX37" fmla="*/ 31381 w 39250"/>
                      <a:gd name="connsiteY37" fmla="*/ 19203 h 46717"/>
                      <a:gd name="connsiteX38" fmla="*/ 28655 w 39250"/>
                      <a:gd name="connsiteY38" fmla="*/ 9564 h 46717"/>
                      <a:gd name="connsiteX39" fmla="*/ 20098 w 39250"/>
                      <a:gd name="connsiteY39" fmla="*/ 6071 h 46717"/>
                      <a:gd name="connsiteX40" fmla="*/ 14992 w 39250"/>
                      <a:gd name="connsiteY40" fmla="*/ 7169 h 46717"/>
                      <a:gd name="connsiteX41" fmla="*/ 11321 w 39250"/>
                      <a:gd name="connsiteY41" fmla="*/ 10036 h 46717"/>
                      <a:gd name="connsiteX42" fmla="*/ 9025 w 39250"/>
                      <a:gd name="connsiteY42" fmla="*/ 14217 h 46717"/>
                      <a:gd name="connsiteX43" fmla="*/ 8122 w 39250"/>
                      <a:gd name="connsiteY43" fmla="*/ 19203 h 46717"/>
                      <a:gd name="connsiteX44" fmla="*/ 31381 w 39250"/>
                      <a:gd name="connsiteY44" fmla="*/ 19203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250" h="46717">
                        <a:moveTo>
                          <a:pt x="39250" y="21519"/>
                        </a:moveTo>
                        <a:cubicBezTo>
                          <a:pt x="39250" y="22754"/>
                          <a:pt x="38935" y="23620"/>
                          <a:pt x="38326" y="24150"/>
                        </a:cubicBezTo>
                        <a:cubicBezTo>
                          <a:pt x="37696" y="24660"/>
                          <a:pt x="36992" y="24917"/>
                          <a:pt x="36205" y="24917"/>
                        </a:cubicBezTo>
                        <a:lnTo>
                          <a:pt x="8114" y="24917"/>
                        </a:lnTo>
                        <a:cubicBezTo>
                          <a:pt x="8114" y="27291"/>
                          <a:pt x="8350" y="29413"/>
                          <a:pt x="8839" y="31298"/>
                        </a:cubicBezTo>
                        <a:cubicBezTo>
                          <a:pt x="9311" y="33205"/>
                          <a:pt x="10094" y="34812"/>
                          <a:pt x="11213" y="36167"/>
                        </a:cubicBezTo>
                        <a:cubicBezTo>
                          <a:pt x="12311" y="37522"/>
                          <a:pt x="13766" y="38562"/>
                          <a:pt x="15531" y="39288"/>
                        </a:cubicBezTo>
                        <a:cubicBezTo>
                          <a:pt x="17317" y="40013"/>
                          <a:pt x="19497" y="40369"/>
                          <a:pt x="22066" y="40369"/>
                        </a:cubicBezTo>
                        <a:cubicBezTo>
                          <a:pt x="24088" y="40369"/>
                          <a:pt x="25895" y="40212"/>
                          <a:pt x="27482" y="39880"/>
                        </a:cubicBezTo>
                        <a:cubicBezTo>
                          <a:pt x="29069" y="39549"/>
                          <a:pt x="30445" y="39172"/>
                          <a:pt x="31605" y="38761"/>
                        </a:cubicBezTo>
                        <a:cubicBezTo>
                          <a:pt x="32761" y="38368"/>
                          <a:pt x="33727" y="37995"/>
                          <a:pt x="34473" y="37663"/>
                        </a:cubicBezTo>
                        <a:cubicBezTo>
                          <a:pt x="35218" y="37332"/>
                          <a:pt x="35770" y="37174"/>
                          <a:pt x="36159" y="37174"/>
                        </a:cubicBezTo>
                        <a:cubicBezTo>
                          <a:pt x="36375" y="37174"/>
                          <a:pt x="36569" y="37212"/>
                          <a:pt x="36748" y="37332"/>
                        </a:cubicBezTo>
                        <a:cubicBezTo>
                          <a:pt x="36926" y="37448"/>
                          <a:pt x="37062" y="37605"/>
                          <a:pt x="37158" y="37821"/>
                        </a:cubicBezTo>
                        <a:cubicBezTo>
                          <a:pt x="37237" y="38057"/>
                          <a:pt x="37315" y="38351"/>
                          <a:pt x="37353" y="38745"/>
                        </a:cubicBezTo>
                        <a:cubicBezTo>
                          <a:pt x="37411" y="39139"/>
                          <a:pt x="37431" y="39628"/>
                          <a:pt x="37431" y="40199"/>
                        </a:cubicBezTo>
                        <a:cubicBezTo>
                          <a:pt x="37431" y="40610"/>
                          <a:pt x="37411" y="40966"/>
                          <a:pt x="37394" y="41260"/>
                        </a:cubicBezTo>
                        <a:cubicBezTo>
                          <a:pt x="37357" y="41554"/>
                          <a:pt x="37315" y="41828"/>
                          <a:pt x="37278" y="42064"/>
                        </a:cubicBezTo>
                        <a:cubicBezTo>
                          <a:pt x="37220" y="42300"/>
                          <a:pt x="37141" y="42516"/>
                          <a:pt x="37042" y="42694"/>
                        </a:cubicBezTo>
                        <a:cubicBezTo>
                          <a:pt x="36926" y="42889"/>
                          <a:pt x="36785" y="43067"/>
                          <a:pt x="36611" y="43245"/>
                        </a:cubicBezTo>
                        <a:cubicBezTo>
                          <a:pt x="36437" y="43423"/>
                          <a:pt x="35923" y="43697"/>
                          <a:pt x="35061" y="44090"/>
                        </a:cubicBezTo>
                        <a:cubicBezTo>
                          <a:pt x="34216" y="44484"/>
                          <a:pt x="33118" y="44874"/>
                          <a:pt x="31763" y="45247"/>
                        </a:cubicBezTo>
                        <a:cubicBezTo>
                          <a:pt x="30387" y="45619"/>
                          <a:pt x="28816" y="45972"/>
                          <a:pt x="27030" y="46266"/>
                        </a:cubicBezTo>
                        <a:cubicBezTo>
                          <a:pt x="25244" y="46560"/>
                          <a:pt x="23338" y="46718"/>
                          <a:pt x="21337" y="46718"/>
                        </a:cubicBezTo>
                        <a:cubicBezTo>
                          <a:pt x="17823" y="46718"/>
                          <a:pt x="14740" y="46229"/>
                          <a:pt x="12112" y="45247"/>
                        </a:cubicBezTo>
                        <a:cubicBezTo>
                          <a:pt x="9481" y="44264"/>
                          <a:pt x="7264" y="42831"/>
                          <a:pt x="5457" y="40908"/>
                        </a:cubicBezTo>
                        <a:cubicBezTo>
                          <a:pt x="3651" y="38985"/>
                          <a:pt x="2296" y="36569"/>
                          <a:pt x="1376" y="33685"/>
                        </a:cubicBezTo>
                        <a:cubicBezTo>
                          <a:pt x="472" y="30780"/>
                          <a:pt x="0" y="27403"/>
                          <a:pt x="0" y="23574"/>
                        </a:cubicBezTo>
                        <a:cubicBezTo>
                          <a:pt x="0" y="19924"/>
                          <a:pt x="489" y="16625"/>
                          <a:pt x="1434" y="13720"/>
                        </a:cubicBezTo>
                        <a:cubicBezTo>
                          <a:pt x="2374" y="10815"/>
                          <a:pt x="3750" y="8342"/>
                          <a:pt x="5536" y="6299"/>
                        </a:cubicBezTo>
                        <a:cubicBezTo>
                          <a:pt x="7322" y="4276"/>
                          <a:pt x="9460" y="2706"/>
                          <a:pt x="11992" y="1629"/>
                        </a:cubicBezTo>
                        <a:cubicBezTo>
                          <a:pt x="14524" y="547"/>
                          <a:pt x="17350" y="0"/>
                          <a:pt x="20471" y="0"/>
                        </a:cubicBezTo>
                        <a:cubicBezTo>
                          <a:pt x="23827" y="0"/>
                          <a:pt x="26674" y="530"/>
                          <a:pt x="29028" y="1608"/>
                        </a:cubicBezTo>
                        <a:cubicBezTo>
                          <a:pt x="31381" y="2669"/>
                          <a:pt x="33308" y="4119"/>
                          <a:pt x="34817" y="5926"/>
                        </a:cubicBezTo>
                        <a:cubicBezTo>
                          <a:pt x="36346" y="7732"/>
                          <a:pt x="37448" y="9850"/>
                          <a:pt x="38173" y="12307"/>
                        </a:cubicBezTo>
                        <a:cubicBezTo>
                          <a:pt x="38882" y="14740"/>
                          <a:pt x="39234" y="17350"/>
                          <a:pt x="39234" y="20118"/>
                        </a:cubicBezTo>
                        <a:lnTo>
                          <a:pt x="39234" y="21519"/>
                        </a:lnTo>
                        <a:close/>
                        <a:moveTo>
                          <a:pt x="31381" y="19203"/>
                        </a:moveTo>
                        <a:cubicBezTo>
                          <a:pt x="31481" y="15121"/>
                          <a:pt x="30557" y="11901"/>
                          <a:pt x="28655" y="9564"/>
                        </a:cubicBezTo>
                        <a:cubicBezTo>
                          <a:pt x="26732" y="7248"/>
                          <a:pt x="23864" y="6071"/>
                          <a:pt x="20098" y="6071"/>
                        </a:cubicBezTo>
                        <a:cubicBezTo>
                          <a:pt x="18154" y="6071"/>
                          <a:pt x="16447" y="6444"/>
                          <a:pt x="14992" y="7169"/>
                        </a:cubicBezTo>
                        <a:cubicBezTo>
                          <a:pt x="13521" y="7894"/>
                          <a:pt x="12303" y="8839"/>
                          <a:pt x="11321" y="10036"/>
                        </a:cubicBezTo>
                        <a:cubicBezTo>
                          <a:pt x="10339" y="11234"/>
                          <a:pt x="9572" y="12626"/>
                          <a:pt x="9025" y="14217"/>
                        </a:cubicBezTo>
                        <a:cubicBezTo>
                          <a:pt x="8495" y="15809"/>
                          <a:pt x="8180" y="17475"/>
                          <a:pt x="8122" y="19203"/>
                        </a:cubicBezTo>
                        <a:lnTo>
                          <a:pt x="31381" y="19203"/>
                        </a:lnTo>
                        <a:close/>
                      </a:path>
                    </a:pathLst>
                  </a:custGeom>
                  <a:solidFill>
                    <a:srgbClr val="C7D30F"/>
                  </a:solidFill>
                  <a:ln w="4136" cap="flat">
                    <a:noFill/>
                    <a:prstDash val="solid"/>
                    <a:miter/>
                  </a:ln>
                </p:spPr>
                <p:txBody>
                  <a:bodyPr rtlCol="0" anchor="ctr"/>
                  <a:lstStyle/>
                  <a:p>
                    <a:endParaRPr lang="de-DE"/>
                  </a:p>
                </p:txBody>
              </p:sp>
              <p:sp>
                <p:nvSpPr>
                  <p:cNvPr id="86" name="Freihandform: Form 85">
                    <a:extLst>
                      <a:ext uri="{FF2B5EF4-FFF2-40B4-BE49-F238E27FC236}">
                        <a16:creationId xmlns:a16="http://schemas.microsoft.com/office/drawing/2014/main" id="{9633D8D7-D4CA-4E47-9D5E-43D707DB838E}"/>
                      </a:ext>
                    </a:extLst>
                  </p:cNvPr>
                  <p:cNvSpPr/>
                  <p:nvPr/>
                </p:nvSpPr>
                <p:spPr>
                  <a:xfrm>
                    <a:off x="9126090" y="3567475"/>
                    <a:ext cx="33639" cy="46680"/>
                  </a:xfrm>
                  <a:custGeom>
                    <a:avLst/>
                    <a:gdLst>
                      <a:gd name="connsiteX0" fmla="*/ 33640 w 33639"/>
                      <a:gd name="connsiteY0" fmla="*/ 38119 h 46680"/>
                      <a:gd name="connsiteX1" fmla="*/ 33582 w 33639"/>
                      <a:gd name="connsiteY1" fmla="*/ 39511 h 46680"/>
                      <a:gd name="connsiteX2" fmla="*/ 33424 w 33639"/>
                      <a:gd name="connsiteY2" fmla="*/ 40514 h 46680"/>
                      <a:gd name="connsiteX3" fmla="*/ 33130 w 33639"/>
                      <a:gd name="connsiteY3" fmla="*/ 41223 h 46680"/>
                      <a:gd name="connsiteX4" fmla="*/ 32384 w 33639"/>
                      <a:gd name="connsiteY4" fmla="*/ 42126 h 46680"/>
                      <a:gd name="connsiteX5" fmla="*/ 30362 w 33639"/>
                      <a:gd name="connsiteY5" fmla="*/ 43581 h 46680"/>
                      <a:gd name="connsiteX6" fmla="*/ 27163 w 33639"/>
                      <a:gd name="connsiteY6" fmla="*/ 45151 h 46680"/>
                      <a:gd name="connsiteX7" fmla="*/ 23317 w 33639"/>
                      <a:gd name="connsiteY7" fmla="*/ 46249 h 46680"/>
                      <a:gd name="connsiteX8" fmla="*/ 18999 w 33639"/>
                      <a:gd name="connsiteY8" fmla="*/ 46680 h 46680"/>
                      <a:gd name="connsiteX9" fmla="*/ 10853 w 33639"/>
                      <a:gd name="connsiteY9" fmla="*/ 45168 h 46680"/>
                      <a:gd name="connsiteX10" fmla="*/ 4906 w 33639"/>
                      <a:gd name="connsiteY10" fmla="*/ 40750 h 46680"/>
                      <a:gd name="connsiteX11" fmla="*/ 1256 w 33639"/>
                      <a:gd name="connsiteY11" fmla="*/ 33606 h 46680"/>
                      <a:gd name="connsiteX12" fmla="*/ 0 w 33639"/>
                      <a:gd name="connsiteY12" fmla="*/ 23852 h 46680"/>
                      <a:gd name="connsiteX13" fmla="*/ 1550 w 33639"/>
                      <a:gd name="connsiteY13" fmla="*/ 13074 h 46680"/>
                      <a:gd name="connsiteX14" fmla="*/ 5752 w 33639"/>
                      <a:gd name="connsiteY14" fmla="*/ 5673 h 46680"/>
                      <a:gd name="connsiteX15" fmla="*/ 12054 w 33639"/>
                      <a:gd name="connsiteY15" fmla="*/ 1392 h 46680"/>
                      <a:gd name="connsiteX16" fmla="*/ 19907 w 33639"/>
                      <a:gd name="connsiteY16" fmla="*/ 0 h 46680"/>
                      <a:gd name="connsiteX17" fmla="*/ 23852 w 33639"/>
                      <a:gd name="connsiteY17" fmla="*/ 394 h 46680"/>
                      <a:gd name="connsiteX18" fmla="*/ 27387 w 33639"/>
                      <a:gd name="connsiteY18" fmla="*/ 1376 h 46680"/>
                      <a:gd name="connsiteX19" fmla="*/ 30254 w 33639"/>
                      <a:gd name="connsiteY19" fmla="*/ 2789 h 46680"/>
                      <a:gd name="connsiteX20" fmla="*/ 32082 w 33639"/>
                      <a:gd name="connsiteY20" fmla="*/ 4165 h 46680"/>
                      <a:gd name="connsiteX21" fmla="*/ 32865 w 33639"/>
                      <a:gd name="connsiteY21" fmla="*/ 5068 h 46680"/>
                      <a:gd name="connsiteX22" fmla="*/ 33217 w 33639"/>
                      <a:gd name="connsiteY22" fmla="*/ 5834 h 46680"/>
                      <a:gd name="connsiteX23" fmla="*/ 33412 w 33639"/>
                      <a:gd name="connsiteY23" fmla="*/ 6854 h 46680"/>
                      <a:gd name="connsiteX24" fmla="*/ 33449 w 33639"/>
                      <a:gd name="connsiteY24" fmla="*/ 8267 h 46680"/>
                      <a:gd name="connsiteX25" fmla="*/ 33018 w 33639"/>
                      <a:gd name="connsiteY25" fmla="*/ 10857 h 46680"/>
                      <a:gd name="connsiteX26" fmla="*/ 31978 w 33639"/>
                      <a:gd name="connsiteY26" fmla="*/ 11582 h 46680"/>
                      <a:gd name="connsiteX27" fmla="*/ 30349 w 33639"/>
                      <a:gd name="connsiteY27" fmla="*/ 10799 h 46680"/>
                      <a:gd name="connsiteX28" fmla="*/ 28012 w 33639"/>
                      <a:gd name="connsiteY28" fmla="*/ 9071 h 46680"/>
                      <a:gd name="connsiteX29" fmla="*/ 24577 w 33639"/>
                      <a:gd name="connsiteY29" fmla="*/ 7343 h 46680"/>
                      <a:gd name="connsiteX30" fmla="*/ 19808 w 33639"/>
                      <a:gd name="connsiteY30" fmla="*/ 6576 h 46680"/>
                      <a:gd name="connsiteX31" fmla="*/ 11172 w 33639"/>
                      <a:gd name="connsiteY31" fmla="*/ 10894 h 46680"/>
                      <a:gd name="connsiteX32" fmla="*/ 8147 w 33639"/>
                      <a:gd name="connsiteY32" fmla="*/ 23438 h 46680"/>
                      <a:gd name="connsiteX33" fmla="*/ 8930 w 33639"/>
                      <a:gd name="connsiteY33" fmla="*/ 30639 h 46680"/>
                      <a:gd name="connsiteX34" fmla="*/ 11226 w 33639"/>
                      <a:gd name="connsiteY34" fmla="*/ 35803 h 46680"/>
                      <a:gd name="connsiteX35" fmla="*/ 14955 w 33639"/>
                      <a:gd name="connsiteY35" fmla="*/ 38902 h 46680"/>
                      <a:gd name="connsiteX36" fmla="*/ 19998 w 33639"/>
                      <a:gd name="connsiteY36" fmla="*/ 39922 h 46680"/>
                      <a:gd name="connsiteX37" fmla="*/ 24730 w 33639"/>
                      <a:gd name="connsiteY37" fmla="*/ 39060 h 46680"/>
                      <a:gd name="connsiteX38" fmla="*/ 28265 w 33639"/>
                      <a:gd name="connsiteY38" fmla="*/ 37195 h 46680"/>
                      <a:gd name="connsiteX39" fmla="*/ 30776 w 33639"/>
                      <a:gd name="connsiteY39" fmla="*/ 35351 h 46680"/>
                      <a:gd name="connsiteX40" fmla="*/ 32367 w 33639"/>
                      <a:gd name="connsiteY40" fmla="*/ 34526 h 46680"/>
                      <a:gd name="connsiteX41" fmla="*/ 32935 w 33639"/>
                      <a:gd name="connsiteY41" fmla="*/ 34721 h 46680"/>
                      <a:gd name="connsiteX42" fmla="*/ 33329 w 33639"/>
                      <a:gd name="connsiteY42" fmla="*/ 35351 h 46680"/>
                      <a:gd name="connsiteX43" fmla="*/ 33565 w 33639"/>
                      <a:gd name="connsiteY43" fmla="*/ 36491 h 46680"/>
                      <a:gd name="connsiteX44" fmla="*/ 33640 w 33639"/>
                      <a:gd name="connsiteY44" fmla="*/ 38119 h 4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639" h="46680">
                        <a:moveTo>
                          <a:pt x="33640" y="38119"/>
                        </a:moveTo>
                        <a:cubicBezTo>
                          <a:pt x="33640" y="38650"/>
                          <a:pt x="33619" y="39122"/>
                          <a:pt x="33582" y="39511"/>
                        </a:cubicBezTo>
                        <a:cubicBezTo>
                          <a:pt x="33561" y="39905"/>
                          <a:pt x="33503" y="40237"/>
                          <a:pt x="33424" y="40514"/>
                        </a:cubicBezTo>
                        <a:cubicBezTo>
                          <a:pt x="33345" y="40771"/>
                          <a:pt x="33246" y="41003"/>
                          <a:pt x="33130" y="41223"/>
                        </a:cubicBezTo>
                        <a:cubicBezTo>
                          <a:pt x="33030" y="41418"/>
                          <a:pt x="32778" y="41712"/>
                          <a:pt x="32384" y="42126"/>
                        </a:cubicBezTo>
                        <a:cubicBezTo>
                          <a:pt x="31990" y="42520"/>
                          <a:pt x="31323" y="42988"/>
                          <a:pt x="30362" y="43581"/>
                        </a:cubicBezTo>
                        <a:cubicBezTo>
                          <a:pt x="29421" y="44169"/>
                          <a:pt x="28360" y="44679"/>
                          <a:pt x="27163" y="45151"/>
                        </a:cubicBezTo>
                        <a:cubicBezTo>
                          <a:pt x="25986" y="45603"/>
                          <a:pt x="24689" y="45976"/>
                          <a:pt x="23317" y="46249"/>
                        </a:cubicBezTo>
                        <a:cubicBezTo>
                          <a:pt x="21925" y="46543"/>
                          <a:pt x="20491" y="46680"/>
                          <a:pt x="18999" y="46680"/>
                        </a:cubicBezTo>
                        <a:cubicBezTo>
                          <a:pt x="15937" y="46680"/>
                          <a:pt x="13227" y="46171"/>
                          <a:pt x="10853" y="45168"/>
                        </a:cubicBezTo>
                        <a:cubicBezTo>
                          <a:pt x="8478" y="44148"/>
                          <a:pt x="6493" y="42673"/>
                          <a:pt x="4906" y="40750"/>
                        </a:cubicBezTo>
                        <a:cubicBezTo>
                          <a:pt x="3315" y="38807"/>
                          <a:pt x="2101" y="36433"/>
                          <a:pt x="1256" y="33606"/>
                        </a:cubicBezTo>
                        <a:cubicBezTo>
                          <a:pt x="431" y="30801"/>
                          <a:pt x="0" y="27540"/>
                          <a:pt x="0" y="23852"/>
                        </a:cubicBezTo>
                        <a:cubicBezTo>
                          <a:pt x="0" y="19671"/>
                          <a:pt x="510" y="16078"/>
                          <a:pt x="1550" y="13074"/>
                        </a:cubicBezTo>
                        <a:cubicBezTo>
                          <a:pt x="2569" y="10053"/>
                          <a:pt x="3982" y="7596"/>
                          <a:pt x="5752" y="5673"/>
                        </a:cubicBezTo>
                        <a:cubicBezTo>
                          <a:pt x="7538" y="3750"/>
                          <a:pt x="9639" y="2337"/>
                          <a:pt x="12054" y="1392"/>
                        </a:cubicBezTo>
                        <a:cubicBezTo>
                          <a:pt x="14487" y="468"/>
                          <a:pt x="17097" y="0"/>
                          <a:pt x="19907" y="0"/>
                        </a:cubicBezTo>
                        <a:cubicBezTo>
                          <a:pt x="21262" y="0"/>
                          <a:pt x="22576" y="137"/>
                          <a:pt x="23852" y="394"/>
                        </a:cubicBezTo>
                        <a:cubicBezTo>
                          <a:pt x="25149" y="630"/>
                          <a:pt x="26326" y="961"/>
                          <a:pt x="27387" y="1376"/>
                        </a:cubicBezTo>
                        <a:cubicBezTo>
                          <a:pt x="28468" y="1786"/>
                          <a:pt x="29429" y="2258"/>
                          <a:pt x="30254" y="2789"/>
                        </a:cubicBezTo>
                        <a:cubicBezTo>
                          <a:pt x="31099" y="3340"/>
                          <a:pt x="31709" y="3792"/>
                          <a:pt x="32082" y="4165"/>
                        </a:cubicBezTo>
                        <a:cubicBezTo>
                          <a:pt x="32454" y="4538"/>
                          <a:pt x="32728" y="4852"/>
                          <a:pt x="32865" y="5068"/>
                        </a:cubicBezTo>
                        <a:cubicBezTo>
                          <a:pt x="33001" y="5283"/>
                          <a:pt x="33122" y="5540"/>
                          <a:pt x="33217" y="5834"/>
                        </a:cubicBezTo>
                        <a:cubicBezTo>
                          <a:pt x="33316" y="6149"/>
                          <a:pt x="33374" y="6481"/>
                          <a:pt x="33412" y="6854"/>
                        </a:cubicBezTo>
                        <a:cubicBezTo>
                          <a:pt x="33432" y="7227"/>
                          <a:pt x="33449" y="7716"/>
                          <a:pt x="33449" y="8267"/>
                        </a:cubicBezTo>
                        <a:cubicBezTo>
                          <a:pt x="33449" y="9502"/>
                          <a:pt x="33312" y="10368"/>
                          <a:pt x="33018" y="10857"/>
                        </a:cubicBezTo>
                        <a:cubicBezTo>
                          <a:pt x="32745" y="11329"/>
                          <a:pt x="32388" y="11582"/>
                          <a:pt x="31978" y="11582"/>
                        </a:cubicBezTo>
                        <a:cubicBezTo>
                          <a:pt x="31506" y="11582"/>
                          <a:pt x="30959" y="11325"/>
                          <a:pt x="30349" y="10799"/>
                        </a:cubicBezTo>
                        <a:cubicBezTo>
                          <a:pt x="29740" y="10289"/>
                          <a:pt x="28957" y="9701"/>
                          <a:pt x="28012" y="9071"/>
                        </a:cubicBezTo>
                        <a:cubicBezTo>
                          <a:pt x="27051" y="8441"/>
                          <a:pt x="25911" y="7873"/>
                          <a:pt x="24577" y="7343"/>
                        </a:cubicBezTo>
                        <a:cubicBezTo>
                          <a:pt x="23222" y="6833"/>
                          <a:pt x="21631" y="6576"/>
                          <a:pt x="19808" y="6576"/>
                        </a:cubicBezTo>
                        <a:cubicBezTo>
                          <a:pt x="16057" y="6576"/>
                          <a:pt x="13173" y="8010"/>
                          <a:pt x="11172" y="10894"/>
                        </a:cubicBezTo>
                        <a:cubicBezTo>
                          <a:pt x="9150" y="13778"/>
                          <a:pt x="8147" y="17959"/>
                          <a:pt x="8147" y="23438"/>
                        </a:cubicBezTo>
                        <a:cubicBezTo>
                          <a:pt x="8147" y="26164"/>
                          <a:pt x="8420" y="28580"/>
                          <a:pt x="8930" y="30639"/>
                        </a:cubicBezTo>
                        <a:cubicBezTo>
                          <a:pt x="9460" y="32699"/>
                          <a:pt x="10227" y="34427"/>
                          <a:pt x="11226" y="35803"/>
                        </a:cubicBezTo>
                        <a:cubicBezTo>
                          <a:pt x="12245" y="37195"/>
                          <a:pt x="13484" y="38219"/>
                          <a:pt x="14955" y="38902"/>
                        </a:cubicBezTo>
                        <a:cubicBezTo>
                          <a:pt x="16410" y="39569"/>
                          <a:pt x="18096" y="39922"/>
                          <a:pt x="19998" y="39922"/>
                        </a:cubicBezTo>
                        <a:cubicBezTo>
                          <a:pt x="21784" y="39922"/>
                          <a:pt x="23375" y="39627"/>
                          <a:pt x="24730" y="39060"/>
                        </a:cubicBezTo>
                        <a:cubicBezTo>
                          <a:pt x="26085" y="38492"/>
                          <a:pt x="27262" y="37883"/>
                          <a:pt x="28265" y="37195"/>
                        </a:cubicBezTo>
                        <a:cubicBezTo>
                          <a:pt x="29268" y="36528"/>
                          <a:pt x="30092" y="35898"/>
                          <a:pt x="30776" y="35351"/>
                        </a:cubicBezTo>
                        <a:cubicBezTo>
                          <a:pt x="31443" y="34800"/>
                          <a:pt x="31974" y="34526"/>
                          <a:pt x="32367" y="34526"/>
                        </a:cubicBezTo>
                        <a:cubicBezTo>
                          <a:pt x="32583" y="34526"/>
                          <a:pt x="32778" y="34605"/>
                          <a:pt x="32935" y="34721"/>
                        </a:cubicBezTo>
                        <a:cubicBezTo>
                          <a:pt x="33093" y="34837"/>
                          <a:pt x="33209" y="35057"/>
                          <a:pt x="33329" y="35351"/>
                        </a:cubicBezTo>
                        <a:cubicBezTo>
                          <a:pt x="33445" y="35666"/>
                          <a:pt x="33524" y="36039"/>
                          <a:pt x="33565" y="36491"/>
                        </a:cubicBezTo>
                        <a:cubicBezTo>
                          <a:pt x="33619" y="36942"/>
                          <a:pt x="33640" y="37489"/>
                          <a:pt x="33640" y="38119"/>
                        </a:cubicBezTo>
                        <a:close/>
                      </a:path>
                    </a:pathLst>
                  </a:custGeom>
                  <a:solidFill>
                    <a:srgbClr val="C7D30F"/>
                  </a:solidFill>
                  <a:ln w="4136" cap="flat">
                    <a:noFill/>
                    <a:prstDash val="solid"/>
                    <a:miter/>
                  </a:ln>
                </p:spPr>
                <p:txBody>
                  <a:bodyPr rtlCol="0" anchor="ctr"/>
                  <a:lstStyle/>
                  <a:p>
                    <a:endParaRPr lang="de-DE"/>
                  </a:p>
                </p:txBody>
              </p:sp>
              <p:sp>
                <p:nvSpPr>
                  <p:cNvPr id="87" name="Freihandform: Form 86">
                    <a:extLst>
                      <a:ext uri="{FF2B5EF4-FFF2-40B4-BE49-F238E27FC236}">
                        <a16:creationId xmlns:a16="http://schemas.microsoft.com/office/drawing/2014/main" id="{27CB4EDB-4399-4ECA-9077-0DC14EE9C8FE}"/>
                      </a:ext>
                    </a:extLst>
                  </p:cNvPr>
                  <p:cNvSpPr/>
                  <p:nvPr/>
                </p:nvSpPr>
                <p:spPr>
                  <a:xfrm>
                    <a:off x="9167106" y="3567434"/>
                    <a:ext cx="42635" cy="46717"/>
                  </a:xfrm>
                  <a:custGeom>
                    <a:avLst/>
                    <a:gdLst>
                      <a:gd name="connsiteX0" fmla="*/ 42636 w 42635"/>
                      <a:gd name="connsiteY0" fmla="*/ 22907 h 46717"/>
                      <a:gd name="connsiteX1" fmla="*/ 41260 w 42635"/>
                      <a:gd name="connsiteY1" fmla="*/ 32467 h 46717"/>
                      <a:gd name="connsiteX2" fmla="*/ 37178 w 42635"/>
                      <a:gd name="connsiteY2" fmla="*/ 40005 h 46717"/>
                      <a:gd name="connsiteX3" fmla="*/ 30349 w 42635"/>
                      <a:gd name="connsiteY3" fmla="*/ 44932 h 46717"/>
                      <a:gd name="connsiteX4" fmla="*/ 20848 w 42635"/>
                      <a:gd name="connsiteY4" fmla="*/ 46718 h 46717"/>
                      <a:gd name="connsiteX5" fmla="*/ 11681 w 42635"/>
                      <a:gd name="connsiteY5" fmla="*/ 45147 h 46717"/>
                      <a:gd name="connsiteX6" fmla="*/ 5163 w 42635"/>
                      <a:gd name="connsiteY6" fmla="*/ 40614 h 46717"/>
                      <a:gd name="connsiteX7" fmla="*/ 1276 w 42635"/>
                      <a:gd name="connsiteY7" fmla="*/ 33391 h 46717"/>
                      <a:gd name="connsiteX8" fmla="*/ 0 w 42635"/>
                      <a:gd name="connsiteY8" fmla="*/ 23752 h 46717"/>
                      <a:gd name="connsiteX9" fmla="*/ 1355 w 42635"/>
                      <a:gd name="connsiteY9" fmla="*/ 14193 h 46717"/>
                      <a:gd name="connsiteX10" fmla="*/ 5437 w 42635"/>
                      <a:gd name="connsiteY10" fmla="*/ 6655 h 46717"/>
                      <a:gd name="connsiteX11" fmla="*/ 12228 w 42635"/>
                      <a:gd name="connsiteY11" fmla="*/ 1749 h 46717"/>
                      <a:gd name="connsiteX12" fmla="*/ 21747 w 42635"/>
                      <a:gd name="connsiteY12" fmla="*/ 0 h 46717"/>
                      <a:gd name="connsiteX13" fmla="*/ 30913 w 42635"/>
                      <a:gd name="connsiteY13" fmla="*/ 1550 h 46717"/>
                      <a:gd name="connsiteX14" fmla="*/ 37431 w 42635"/>
                      <a:gd name="connsiteY14" fmla="*/ 6083 h 46717"/>
                      <a:gd name="connsiteX15" fmla="*/ 41339 w 42635"/>
                      <a:gd name="connsiteY15" fmla="*/ 13306 h 46717"/>
                      <a:gd name="connsiteX16" fmla="*/ 42636 w 42635"/>
                      <a:gd name="connsiteY16" fmla="*/ 22907 h 46717"/>
                      <a:gd name="connsiteX17" fmla="*/ 34551 w 42635"/>
                      <a:gd name="connsiteY17" fmla="*/ 23417 h 46717"/>
                      <a:gd name="connsiteX18" fmla="*/ 33905 w 42635"/>
                      <a:gd name="connsiteY18" fmla="*/ 16899 h 46717"/>
                      <a:gd name="connsiteX19" fmla="*/ 31767 w 42635"/>
                      <a:gd name="connsiteY19" fmla="*/ 11520 h 46717"/>
                      <a:gd name="connsiteX20" fmla="*/ 27764 w 42635"/>
                      <a:gd name="connsiteY20" fmla="*/ 7869 h 46717"/>
                      <a:gd name="connsiteX21" fmla="*/ 21444 w 42635"/>
                      <a:gd name="connsiteY21" fmla="*/ 6514 h 46717"/>
                      <a:gd name="connsiteX22" fmla="*/ 15456 w 42635"/>
                      <a:gd name="connsiteY22" fmla="*/ 7749 h 46717"/>
                      <a:gd name="connsiteX23" fmla="*/ 11313 w 42635"/>
                      <a:gd name="connsiteY23" fmla="*/ 11205 h 46717"/>
                      <a:gd name="connsiteX24" fmla="*/ 8897 w 42635"/>
                      <a:gd name="connsiteY24" fmla="*/ 16526 h 46717"/>
                      <a:gd name="connsiteX25" fmla="*/ 8114 w 42635"/>
                      <a:gd name="connsiteY25" fmla="*/ 23239 h 46717"/>
                      <a:gd name="connsiteX26" fmla="*/ 8760 w 42635"/>
                      <a:gd name="connsiteY26" fmla="*/ 29794 h 46717"/>
                      <a:gd name="connsiteX27" fmla="*/ 10898 w 42635"/>
                      <a:gd name="connsiteY27" fmla="*/ 35152 h 46717"/>
                      <a:gd name="connsiteX28" fmla="*/ 14943 w 42635"/>
                      <a:gd name="connsiteY28" fmla="*/ 38803 h 46717"/>
                      <a:gd name="connsiteX29" fmla="*/ 21262 w 42635"/>
                      <a:gd name="connsiteY29" fmla="*/ 40137 h 46717"/>
                      <a:gd name="connsiteX30" fmla="*/ 27229 w 42635"/>
                      <a:gd name="connsiteY30" fmla="*/ 38919 h 46717"/>
                      <a:gd name="connsiteX31" fmla="*/ 31390 w 42635"/>
                      <a:gd name="connsiteY31" fmla="*/ 35463 h 46717"/>
                      <a:gd name="connsiteX32" fmla="*/ 33785 w 42635"/>
                      <a:gd name="connsiteY32" fmla="*/ 30184 h 46717"/>
                      <a:gd name="connsiteX33" fmla="*/ 34551 w 42635"/>
                      <a:gd name="connsiteY33" fmla="*/ 23417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2635" h="46717">
                        <a:moveTo>
                          <a:pt x="42636" y="22907"/>
                        </a:moveTo>
                        <a:cubicBezTo>
                          <a:pt x="42636" y="26363"/>
                          <a:pt x="42184" y="29562"/>
                          <a:pt x="41260" y="32467"/>
                        </a:cubicBezTo>
                        <a:cubicBezTo>
                          <a:pt x="40357" y="35393"/>
                          <a:pt x="38985" y="37904"/>
                          <a:pt x="37178" y="40005"/>
                        </a:cubicBezTo>
                        <a:cubicBezTo>
                          <a:pt x="35351" y="42126"/>
                          <a:pt x="33076" y="43755"/>
                          <a:pt x="30349" y="44932"/>
                        </a:cubicBezTo>
                        <a:cubicBezTo>
                          <a:pt x="27623" y="46129"/>
                          <a:pt x="24461" y="46718"/>
                          <a:pt x="20848" y="46718"/>
                        </a:cubicBezTo>
                        <a:cubicBezTo>
                          <a:pt x="17354" y="46718"/>
                          <a:pt x="14292" y="46187"/>
                          <a:pt x="11681" y="45147"/>
                        </a:cubicBezTo>
                        <a:cubicBezTo>
                          <a:pt x="9071" y="44107"/>
                          <a:pt x="6912" y="42594"/>
                          <a:pt x="5163" y="40614"/>
                        </a:cubicBezTo>
                        <a:cubicBezTo>
                          <a:pt x="3435" y="38633"/>
                          <a:pt x="2138" y="36238"/>
                          <a:pt x="1276" y="33391"/>
                        </a:cubicBezTo>
                        <a:cubicBezTo>
                          <a:pt x="431" y="30565"/>
                          <a:pt x="0" y="27345"/>
                          <a:pt x="0" y="23752"/>
                        </a:cubicBezTo>
                        <a:cubicBezTo>
                          <a:pt x="0" y="20297"/>
                          <a:pt x="452" y="17097"/>
                          <a:pt x="1355" y="14193"/>
                        </a:cubicBezTo>
                        <a:cubicBezTo>
                          <a:pt x="2258" y="11288"/>
                          <a:pt x="3613" y="8777"/>
                          <a:pt x="5437" y="6655"/>
                        </a:cubicBezTo>
                        <a:cubicBezTo>
                          <a:pt x="7243" y="4554"/>
                          <a:pt x="9518" y="2905"/>
                          <a:pt x="12228" y="1749"/>
                        </a:cubicBezTo>
                        <a:cubicBezTo>
                          <a:pt x="14938" y="593"/>
                          <a:pt x="18117" y="0"/>
                          <a:pt x="21747" y="0"/>
                        </a:cubicBezTo>
                        <a:cubicBezTo>
                          <a:pt x="25261" y="0"/>
                          <a:pt x="28302" y="510"/>
                          <a:pt x="30913" y="1550"/>
                        </a:cubicBezTo>
                        <a:cubicBezTo>
                          <a:pt x="33524" y="2590"/>
                          <a:pt x="35683" y="4102"/>
                          <a:pt x="37431" y="6083"/>
                        </a:cubicBezTo>
                        <a:cubicBezTo>
                          <a:pt x="39159" y="8064"/>
                          <a:pt x="40473" y="10480"/>
                          <a:pt x="41339" y="13306"/>
                        </a:cubicBezTo>
                        <a:cubicBezTo>
                          <a:pt x="42205" y="16157"/>
                          <a:pt x="42636" y="19356"/>
                          <a:pt x="42636" y="22907"/>
                        </a:cubicBezTo>
                        <a:close/>
                        <a:moveTo>
                          <a:pt x="34551" y="23417"/>
                        </a:moveTo>
                        <a:cubicBezTo>
                          <a:pt x="34551" y="21121"/>
                          <a:pt x="34336" y="18962"/>
                          <a:pt x="33905" y="16899"/>
                        </a:cubicBezTo>
                        <a:cubicBezTo>
                          <a:pt x="33474" y="14856"/>
                          <a:pt x="32765" y="13070"/>
                          <a:pt x="31767" y="11520"/>
                        </a:cubicBezTo>
                        <a:cubicBezTo>
                          <a:pt x="30785" y="9970"/>
                          <a:pt x="29450" y="8752"/>
                          <a:pt x="27764" y="7869"/>
                        </a:cubicBezTo>
                        <a:cubicBezTo>
                          <a:pt x="26077" y="6966"/>
                          <a:pt x="23976" y="6514"/>
                          <a:pt x="21444" y="6514"/>
                        </a:cubicBezTo>
                        <a:cubicBezTo>
                          <a:pt x="19128" y="6514"/>
                          <a:pt x="17126" y="6924"/>
                          <a:pt x="15456" y="7749"/>
                        </a:cubicBezTo>
                        <a:cubicBezTo>
                          <a:pt x="13770" y="8553"/>
                          <a:pt x="12394" y="9713"/>
                          <a:pt x="11313" y="11205"/>
                        </a:cubicBezTo>
                        <a:cubicBezTo>
                          <a:pt x="10231" y="12717"/>
                          <a:pt x="9427" y="14483"/>
                          <a:pt x="8897" y="16526"/>
                        </a:cubicBezTo>
                        <a:cubicBezTo>
                          <a:pt x="8366" y="18569"/>
                          <a:pt x="8114" y="20806"/>
                          <a:pt x="8114" y="23239"/>
                        </a:cubicBezTo>
                        <a:cubicBezTo>
                          <a:pt x="8114" y="25576"/>
                          <a:pt x="8329" y="27755"/>
                          <a:pt x="8760" y="29794"/>
                        </a:cubicBezTo>
                        <a:cubicBezTo>
                          <a:pt x="9191" y="31854"/>
                          <a:pt x="9900" y="33640"/>
                          <a:pt x="10898" y="35152"/>
                        </a:cubicBezTo>
                        <a:cubicBezTo>
                          <a:pt x="11918" y="36681"/>
                          <a:pt x="13252" y="37899"/>
                          <a:pt x="14943" y="38803"/>
                        </a:cubicBezTo>
                        <a:cubicBezTo>
                          <a:pt x="16629" y="39685"/>
                          <a:pt x="18730" y="40137"/>
                          <a:pt x="21262" y="40137"/>
                        </a:cubicBezTo>
                        <a:cubicBezTo>
                          <a:pt x="23558" y="40137"/>
                          <a:pt x="25543" y="39727"/>
                          <a:pt x="27229" y="38919"/>
                        </a:cubicBezTo>
                        <a:cubicBezTo>
                          <a:pt x="28916" y="38094"/>
                          <a:pt x="30312" y="36938"/>
                          <a:pt x="31390" y="35463"/>
                        </a:cubicBezTo>
                        <a:cubicBezTo>
                          <a:pt x="32471" y="33992"/>
                          <a:pt x="33275" y="32222"/>
                          <a:pt x="33785" y="30184"/>
                        </a:cubicBezTo>
                        <a:cubicBezTo>
                          <a:pt x="34294" y="28128"/>
                          <a:pt x="34551" y="25891"/>
                          <a:pt x="34551" y="23417"/>
                        </a:cubicBezTo>
                        <a:close/>
                      </a:path>
                    </a:pathLst>
                  </a:custGeom>
                  <a:solidFill>
                    <a:srgbClr val="C7D30F"/>
                  </a:solidFill>
                  <a:ln w="4136" cap="flat">
                    <a:noFill/>
                    <a:prstDash val="solid"/>
                    <a:miter/>
                  </a:ln>
                </p:spPr>
                <p:txBody>
                  <a:bodyPr rtlCol="0" anchor="ctr"/>
                  <a:lstStyle/>
                  <a:p>
                    <a:endParaRPr lang="de-DE"/>
                  </a:p>
                </p:txBody>
              </p:sp>
              <p:sp>
                <p:nvSpPr>
                  <p:cNvPr id="88" name="Freihandform: Form 87">
                    <a:extLst>
                      <a:ext uri="{FF2B5EF4-FFF2-40B4-BE49-F238E27FC236}">
                        <a16:creationId xmlns:a16="http://schemas.microsoft.com/office/drawing/2014/main" id="{2BFE7DAF-C0DA-4511-863E-BBF27D835800}"/>
                      </a:ext>
                    </a:extLst>
                  </p:cNvPr>
                  <p:cNvSpPr/>
                  <p:nvPr/>
                </p:nvSpPr>
                <p:spPr>
                  <a:xfrm>
                    <a:off x="9221257" y="3567430"/>
                    <a:ext cx="36735" cy="46096"/>
                  </a:xfrm>
                  <a:custGeom>
                    <a:avLst/>
                    <a:gdLst>
                      <a:gd name="connsiteX0" fmla="*/ 36735 w 36735"/>
                      <a:gd name="connsiteY0" fmla="*/ 44642 h 46096"/>
                      <a:gd name="connsiteX1" fmla="*/ 36540 w 36735"/>
                      <a:gd name="connsiteY1" fmla="*/ 45271 h 46096"/>
                      <a:gd name="connsiteX2" fmla="*/ 35931 w 36735"/>
                      <a:gd name="connsiteY2" fmla="*/ 45723 h 46096"/>
                      <a:gd name="connsiteX3" fmla="*/ 34734 w 36735"/>
                      <a:gd name="connsiteY3" fmla="*/ 46017 h 46096"/>
                      <a:gd name="connsiteX4" fmla="*/ 32848 w 36735"/>
                      <a:gd name="connsiteY4" fmla="*/ 46096 h 46096"/>
                      <a:gd name="connsiteX5" fmla="*/ 30905 w 36735"/>
                      <a:gd name="connsiteY5" fmla="*/ 46017 h 46096"/>
                      <a:gd name="connsiteX6" fmla="*/ 29728 w 36735"/>
                      <a:gd name="connsiteY6" fmla="*/ 45723 h 46096"/>
                      <a:gd name="connsiteX7" fmla="*/ 29098 w 36735"/>
                      <a:gd name="connsiteY7" fmla="*/ 45271 h 46096"/>
                      <a:gd name="connsiteX8" fmla="*/ 28920 w 36735"/>
                      <a:gd name="connsiteY8" fmla="*/ 44642 h 46096"/>
                      <a:gd name="connsiteX9" fmla="*/ 28920 w 36735"/>
                      <a:gd name="connsiteY9" fmla="*/ 19750 h 46096"/>
                      <a:gd name="connsiteX10" fmla="*/ 28352 w 36735"/>
                      <a:gd name="connsiteY10" fmla="*/ 13882 h 46096"/>
                      <a:gd name="connsiteX11" fmla="*/ 26682 w 36735"/>
                      <a:gd name="connsiteY11" fmla="*/ 10053 h 46096"/>
                      <a:gd name="connsiteX12" fmla="*/ 23856 w 36735"/>
                      <a:gd name="connsiteY12" fmla="*/ 7600 h 46096"/>
                      <a:gd name="connsiteX13" fmla="*/ 19870 w 36735"/>
                      <a:gd name="connsiteY13" fmla="*/ 6754 h 46096"/>
                      <a:gd name="connsiteX14" fmla="*/ 13981 w 36735"/>
                      <a:gd name="connsiteY14" fmla="*/ 8835 h 46096"/>
                      <a:gd name="connsiteX15" fmla="*/ 7819 w 36735"/>
                      <a:gd name="connsiteY15" fmla="*/ 14918 h 46096"/>
                      <a:gd name="connsiteX16" fmla="*/ 7819 w 36735"/>
                      <a:gd name="connsiteY16" fmla="*/ 44637 h 46096"/>
                      <a:gd name="connsiteX17" fmla="*/ 7641 w 36735"/>
                      <a:gd name="connsiteY17" fmla="*/ 45267 h 46096"/>
                      <a:gd name="connsiteX18" fmla="*/ 7011 w 36735"/>
                      <a:gd name="connsiteY18" fmla="*/ 45719 h 46096"/>
                      <a:gd name="connsiteX19" fmla="*/ 5835 w 36735"/>
                      <a:gd name="connsiteY19" fmla="*/ 46013 h 46096"/>
                      <a:gd name="connsiteX20" fmla="*/ 3891 w 36735"/>
                      <a:gd name="connsiteY20" fmla="*/ 46092 h 46096"/>
                      <a:gd name="connsiteX21" fmla="*/ 2006 w 36735"/>
                      <a:gd name="connsiteY21" fmla="*/ 46013 h 46096"/>
                      <a:gd name="connsiteX22" fmla="*/ 787 w 36735"/>
                      <a:gd name="connsiteY22" fmla="*/ 45719 h 46096"/>
                      <a:gd name="connsiteX23" fmla="*/ 178 w 36735"/>
                      <a:gd name="connsiteY23" fmla="*/ 45267 h 46096"/>
                      <a:gd name="connsiteX24" fmla="*/ 0 w 36735"/>
                      <a:gd name="connsiteY24" fmla="*/ 44637 h 46096"/>
                      <a:gd name="connsiteX25" fmla="*/ 0 w 36735"/>
                      <a:gd name="connsiteY25" fmla="*/ 2122 h 46096"/>
                      <a:gd name="connsiteX26" fmla="*/ 158 w 36735"/>
                      <a:gd name="connsiteY26" fmla="*/ 1492 h 46096"/>
                      <a:gd name="connsiteX27" fmla="*/ 709 w 36735"/>
                      <a:gd name="connsiteY27" fmla="*/ 1019 h 46096"/>
                      <a:gd name="connsiteX28" fmla="*/ 1807 w 36735"/>
                      <a:gd name="connsiteY28" fmla="*/ 725 h 46096"/>
                      <a:gd name="connsiteX29" fmla="*/ 3555 w 36735"/>
                      <a:gd name="connsiteY29" fmla="*/ 667 h 46096"/>
                      <a:gd name="connsiteX30" fmla="*/ 5283 w 36735"/>
                      <a:gd name="connsiteY30" fmla="*/ 725 h 46096"/>
                      <a:gd name="connsiteX31" fmla="*/ 6365 w 36735"/>
                      <a:gd name="connsiteY31" fmla="*/ 1019 h 46096"/>
                      <a:gd name="connsiteX32" fmla="*/ 6895 w 36735"/>
                      <a:gd name="connsiteY32" fmla="*/ 1492 h 46096"/>
                      <a:gd name="connsiteX33" fmla="*/ 7074 w 36735"/>
                      <a:gd name="connsiteY33" fmla="*/ 2122 h 46096"/>
                      <a:gd name="connsiteX34" fmla="*/ 7074 w 36735"/>
                      <a:gd name="connsiteY34" fmla="*/ 7753 h 46096"/>
                      <a:gd name="connsiteX35" fmla="*/ 14259 w 36735"/>
                      <a:gd name="connsiteY35" fmla="*/ 1865 h 46096"/>
                      <a:gd name="connsiteX36" fmla="*/ 21482 w 36735"/>
                      <a:gd name="connsiteY36" fmla="*/ 0 h 46096"/>
                      <a:gd name="connsiteX37" fmla="*/ 28646 w 36735"/>
                      <a:gd name="connsiteY37" fmla="*/ 1434 h 46096"/>
                      <a:gd name="connsiteX38" fmla="*/ 33358 w 36735"/>
                      <a:gd name="connsiteY38" fmla="*/ 5279 h 46096"/>
                      <a:gd name="connsiteX39" fmla="*/ 35948 w 36735"/>
                      <a:gd name="connsiteY39" fmla="*/ 10931 h 46096"/>
                      <a:gd name="connsiteX40" fmla="*/ 36731 w 36735"/>
                      <a:gd name="connsiteY40" fmla="*/ 18705 h 46096"/>
                      <a:gd name="connsiteX41" fmla="*/ 36731 w 36735"/>
                      <a:gd name="connsiteY41" fmla="*/ 44642 h 4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6735" h="46096">
                        <a:moveTo>
                          <a:pt x="36735" y="44642"/>
                        </a:moveTo>
                        <a:cubicBezTo>
                          <a:pt x="36735" y="44899"/>
                          <a:pt x="36656" y="45114"/>
                          <a:pt x="36540" y="45271"/>
                        </a:cubicBezTo>
                        <a:cubicBezTo>
                          <a:pt x="36424" y="45450"/>
                          <a:pt x="36205" y="45607"/>
                          <a:pt x="35931" y="45723"/>
                        </a:cubicBezTo>
                        <a:cubicBezTo>
                          <a:pt x="35637" y="45860"/>
                          <a:pt x="35243" y="45939"/>
                          <a:pt x="34734" y="46017"/>
                        </a:cubicBezTo>
                        <a:cubicBezTo>
                          <a:pt x="34245" y="46075"/>
                          <a:pt x="33594" y="46096"/>
                          <a:pt x="32848" y="46096"/>
                        </a:cubicBezTo>
                        <a:cubicBezTo>
                          <a:pt x="32065" y="46096"/>
                          <a:pt x="31414" y="46075"/>
                          <a:pt x="30905" y="46017"/>
                        </a:cubicBezTo>
                        <a:cubicBezTo>
                          <a:pt x="30395" y="45939"/>
                          <a:pt x="30001" y="45860"/>
                          <a:pt x="29728" y="45723"/>
                        </a:cubicBezTo>
                        <a:cubicBezTo>
                          <a:pt x="29434" y="45607"/>
                          <a:pt x="29239" y="45450"/>
                          <a:pt x="29098" y="45271"/>
                        </a:cubicBezTo>
                        <a:cubicBezTo>
                          <a:pt x="28982" y="45114"/>
                          <a:pt x="28920" y="44899"/>
                          <a:pt x="28920" y="44642"/>
                        </a:cubicBezTo>
                        <a:lnTo>
                          <a:pt x="28920" y="19750"/>
                        </a:lnTo>
                        <a:cubicBezTo>
                          <a:pt x="28920" y="17317"/>
                          <a:pt x="28725" y="15374"/>
                          <a:pt x="28352" y="13882"/>
                        </a:cubicBezTo>
                        <a:cubicBezTo>
                          <a:pt x="27958" y="12411"/>
                          <a:pt x="27411" y="11135"/>
                          <a:pt x="26682" y="10053"/>
                        </a:cubicBezTo>
                        <a:cubicBezTo>
                          <a:pt x="25957" y="8992"/>
                          <a:pt x="25012" y="8168"/>
                          <a:pt x="23856" y="7600"/>
                        </a:cubicBezTo>
                        <a:cubicBezTo>
                          <a:pt x="22717" y="7032"/>
                          <a:pt x="21382" y="6754"/>
                          <a:pt x="19870" y="6754"/>
                        </a:cubicBezTo>
                        <a:cubicBezTo>
                          <a:pt x="17905" y="6754"/>
                          <a:pt x="15945" y="7442"/>
                          <a:pt x="13981" y="8835"/>
                        </a:cubicBezTo>
                        <a:cubicBezTo>
                          <a:pt x="12017" y="10210"/>
                          <a:pt x="9978" y="12249"/>
                          <a:pt x="7819" y="14918"/>
                        </a:cubicBezTo>
                        <a:lnTo>
                          <a:pt x="7819" y="44637"/>
                        </a:lnTo>
                        <a:cubicBezTo>
                          <a:pt x="7819" y="44894"/>
                          <a:pt x="7761" y="45110"/>
                          <a:pt x="7641" y="45267"/>
                        </a:cubicBezTo>
                        <a:cubicBezTo>
                          <a:pt x="7504" y="45445"/>
                          <a:pt x="7306" y="45603"/>
                          <a:pt x="7011" y="45719"/>
                        </a:cubicBezTo>
                        <a:cubicBezTo>
                          <a:pt x="6738" y="45856"/>
                          <a:pt x="6344" y="45934"/>
                          <a:pt x="5835" y="46013"/>
                        </a:cubicBezTo>
                        <a:cubicBezTo>
                          <a:pt x="5325" y="46071"/>
                          <a:pt x="4678" y="46092"/>
                          <a:pt x="3891" y="46092"/>
                        </a:cubicBezTo>
                        <a:cubicBezTo>
                          <a:pt x="3145" y="46092"/>
                          <a:pt x="2499" y="46071"/>
                          <a:pt x="2006" y="46013"/>
                        </a:cubicBezTo>
                        <a:cubicBezTo>
                          <a:pt x="1496" y="45934"/>
                          <a:pt x="1082" y="45856"/>
                          <a:pt x="787" y="45719"/>
                        </a:cubicBezTo>
                        <a:cubicBezTo>
                          <a:pt x="493" y="45603"/>
                          <a:pt x="278" y="45445"/>
                          <a:pt x="178" y="45267"/>
                        </a:cubicBezTo>
                        <a:cubicBezTo>
                          <a:pt x="62" y="45110"/>
                          <a:pt x="0" y="44894"/>
                          <a:pt x="0" y="44637"/>
                        </a:cubicBezTo>
                        <a:lnTo>
                          <a:pt x="0" y="2122"/>
                        </a:lnTo>
                        <a:cubicBezTo>
                          <a:pt x="0" y="1865"/>
                          <a:pt x="58" y="1670"/>
                          <a:pt x="158" y="1492"/>
                        </a:cubicBezTo>
                        <a:cubicBezTo>
                          <a:pt x="236" y="1314"/>
                          <a:pt x="431" y="1156"/>
                          <a:pt x="709" y="1019"/>
                        </a:cubicBezTo>
                        <a:cubicBezTo>
                          <a:pt x="1003" y="862"/>
                          <a:pt x="1355" y="783"/>
                          <a:pt x="1807" y="725"/>
                        </a:cubicBezTo>
                        <a:cubicBezTo>
                          <a:pt x="2238" y="688"/>
                          <a:pt x="2826" y="667"/>
                          <a:pt x="3555" y="667"/>
                        </a:cubicBezTo>
                        <a:cubicBezTo>
                          <a:pt x="4264" y="667"/>
                          <a:pt x="4832" y="688"/>
                          <a:pt x="5283" y="725"/>
                        </a:cubicBezTo>
                        <a:cubicBezTo>
                          <a:pt x="5756" y="783"/>
                          <a:pt x="6108" y="862"/>
                          <a:pt x="6365" y="1019"/>
                        </a:cubicBezTo>
                        <a:cubicBezTo>
                          <a:pt x="6622" y="1156"/>
                          <a:pt x="6796" y="1314"/>
                          <a:pt x="6895" y="1492"/>
                        </a:cubicBezTo>
                        <a:cubicBezTo>
                          <a:pt x="7011" y="1670"/>
                          <a:pt x="7074" y="1865"/>
                          <a:pt x="7074" y="2122"/>
                        </a:cubicBezTo>
                        <a:lnTo>
                          <a:pt x="7074" y="7753"/>
                        </a:lnTo>
                        <a:cubicBezTo>
                          <a:pt x="9469" y="5064"/>
                          <a:pt x="11864" y="3100"/>
                          <a:pt x="14259" y="1865"/>
                        </a:cubicBezTo>
                        <a:cubicBezTo>
                          <a:pt x="16633" y="630"/>
                          <a:pt x="19049" y="0"/>
                          <a:pt x="21482" y="0"/>
                        </a:cubicBezTo>
                        <a:cubicBezTo>
                          <a:pt x="24308" y="0"/>
                          <a:pt x="26703" y="472"/>
                          <a:pt x="28646" y="1434"/>
                        </a:cubicBezTo>
                        <a:cubicBezTo>
                          <a:pt x="30590" y="2395"/>
                          <a:pt x="32160" y="3692"/>
                          <a:pt x="33358" y="5279"/>
                        </a:cubicBezTo>
                        <a:cubicBezTo>
                          <a:pt x="34576" y="6887"/>
                          <a:pt x="35417" y="8773"/>
                          <a:pt x="35948" y="10931"/>
                        </a:cubicBezTo>
                        <a:cubicBezTo>
                          <a:pt x="36457" y="13090"/>
                          <a:pt x="36731" y="15680"/>
                          <a:pt x="36731" y="18705"/>
                        </a:cubicBezTo>
                        <a:lnTo>
                          <a:pt x="36731" y="44642"/>
                        </a:lnTo>
                        <a:close/>
                      </a:path>
                    </a:pathLst>
                  </a:custGeom>
                  <a:solidFill>
                    <a:srgbClr val="C7D30F"/>
                  </a:solidFill>
                  <a:ln w="4136" cap="flat">
                    <a:noFill/>
                    <a:prstDash val="solid"/>
                    <a:miter/>
                  </a:ln>
                </p:spPr>
                <p:txBody>
                  <a:bodyPr rtlCol="0" anchor="ctr"/>
                  <a:lstStyle/>
                  <a:p>
                    <a:endParaRPr lang="de-DE"/>
                  </a:p>
                </p:txBody>
              </p:sp>
              <p:sp>
                <p:nvSpPr>
                  <p:cNvPr id="89" name="Freihandform: Form 88">
                    <a:extLst>
                      <a:ext uri="{FF2B5EF4-FFF2-40B4-BE49-F238E27FC236}">
                        <a16:creationId xmlns:a16="http://schemas.microsoft.com/office/drawing/2014/main" id="{4D736693-10A3-4FA8-BADB-A4727CEB5806}"/>
                      </a:ext>
                    </a:extLst>
                  </p:cNvPr>
                  <p:cNvSpPr/>
                  <p:nvPr/>
                </p:nvSpPr>
                <p:spPr>
                  <a:xfrm>
                    <a:off x="9268820" y="3567430"/>
                    <a:ext cx="30196" cy="46717"/>
                  </a:xfrm>
                  <a:custGeom>
                    <a:avLst/>
                    <a:gdLst>
                      <a:gd name="connsiteX0" fmla="*/ 30196 w 30196"/>
                      <a:gd name="connsiteY0" fmla="*/ 33059 h 46717"/>
                      <a:gd name="connsiteX1" fmla="*/ 28978 w 30196"/>
                      <a:gd name="connsiteY1" fmla="*/ 38869 h 46717"/>
                      <a:gd name="connsiteX2" fmla="*/ 25543 w 30196"/>
                      <a:gd name="connsiteY2" fmla="*/ 43166 h 46717"/>
                      <a:gd name="connsiteX3" fmla="*/ 20243 w 30196"/>
                      <a:gd name="connsiteY3" fmla="*/ 45814 h 46717"/>
                      <a:gd name="connsiteX4" fmla="*/ 13472 w 30196"/>
                      <a:gd name="connsiteY4" fmla="*/ 46718 h 46717"/>
                      <a:gd name="connsiteX5" fmla="*/ 9133 w 30196"/>
                      <a:gd name="connsiteY5" fmla="*/ 46365 h 46717"/>
                      <a:gd name="connsiteX6" fmla="*/ 5441 w 30196"/>
                      <a:gd name="connsiteY6" fmla="*/ 45462 h 46717"/>
                      <a:gd name="connsiteX7" fmla="*/ 2673 w 30196"/>
                      <a:gd name="connsiteY7" fmla="*/ 44322 h 46717"/>
                      <a:gd name="connsiteX8" fmla="*/ 1003 w 30196"/>
                      <a:gd name="connsiteY8" fmla="*/ 43262 h 46717"/>
                      <a:gd name="connsiteX9" fmla="*/ 257 w 30196"/>
                      <a:gd name="connsiteY9" fmla="*/ 41948 h 46717"/>
                      <a:gd name="connsiteX10" fmla="*/ 0 w 30196"/>
                      <a:gd name="connsiteY10" fmla="*/ 39632 h 46717"/>
                      <a:gd name="connsiteX11" fmla="*/ 99 w 30196"/>
                      <a:gd name="connsiteY11" fmla="*/ 38119 h 46717"/>
                      <a:gd name="connsiteX12" fmla="*/ 336 w 30196"/>
                      <a:gd name="connsiteY12" fmla="*/ 37116 h 46717"/>
                      <a:gd name="connsiteX13" fmla="*/ 746 w 30196"/>
                      <a:gd name="connsiteY13" fmla="*/ 36586 h 46717"/>
                      <a:gd name="connsiteX14" fmla="*/ 1334 w 30196"/>
                      <a:gd name="connsiteY14" fmla="*/ 36408 h 46717"/>
                      <a:gd name="connsiteX15" fmla="*/ 2884 w 30196"/>
                      <a:gd name="connsiteY15" fmla="*/ 37054 h 46717"/>
                      <a:gd name="connsiteX16" fmla="*/ 5379 w 30196"/>
                      <a:gd name="connsiteY16" fmla="*/ 38447 h 46717"/>
                      <a:gd name="connsiteX17" fmla="*/ 8913 w 30196"/>
                      <a:gd name="connsiteY17" fmla="*/ 39839 h 46717"/>
                      <a:gd name="connsiteX18" fmla="*/ 13604 w 30196"/>
                      <a:gd name="connsiteY18" fmla="*/ 40469 h 46717"/>
                      <a:gd name="connsiteX19" fmla="*/ 17218 w 30196"/>
                      <a:gd name="connsiteY19" fmla="*/ 40038 h 46717"/>
                      <a:gd name="connsiteX20" fmla="*/ 20006 w 30196"/>
                      <a:gd name="connsiteY20" fmla="*/ 38803 h 46717"/>
                      <a:gd name="connsiteX21" fmla="*/ 21834 w 30196"/>
                      <a:gd name="connsiteY21" fmla="*/ 36702 h 46717"/>
                      <a:gd name="connsiteX22" fmla="*/ 22480 w 30196"/>
                      <a:gd name="connsiteY22" fmla="*/ 33681 h 46717"/>
                      <a:gd name="connsiteX23" fmla="*/ 21540 w 30196"/>
                      <a:gd name="connsiteY23" fmla="*/ 30660 h 46717"/>
                      <a:gd name="connsiteX24" fmla="*/ 19107 w 30196"/>
                      <a:gd name="connsiteY24" fmla="*/ 28481 h 46717"/>
                      <a:gd name="connsiteX25" fmla="*/ 15693 w 30196"/>
                      <a:gd name="connsiteY25" fmla="*/ 26794 h 46717"/>
                      <a:gd name="connsiteX26" fmla="*/ 11785 w 30196"/>
                      <a:gd name="connsiteY26" fmla="*/ 25265 h 46717"/>
                      <a:gd name="connsiteX27" fmla="*/ 7861 w 30196"/>
                      <a:gd name="connsiteY27" fmla="*/ 23458 h 46717"/>
                      <a:gd name="connsiteX28" fmla="*/ 4426 w 30196"/>
                      <a:gd name="connsiteY28" fmla="*/ 20964 h 46717"/>
                      <a:gd name="connsiteX29" fmla="*/ 1993 w 30196"/>
                      <a:gd name="connsiteY29" fmla="*/ 17470 h 46717"/>
                      <a:gd name="connsiteX30" fmla="*/ 1069 w 30196"/>
                      <a:gd name="connsiteY30" fmla="*/ 12601 h 46717"/>
                      <a:gd name="connsiteX31" fmla="*/ 2030 w 30196"/>
                      <a:gd name="connsiteY31" fmla="*/ 7811 h 46717"/>
                      <a:gd name="connsiteX32" fmla="*/ 4956 w 30196"/>
                      <a:gd name="connsiteY32" fmla="*/ 3808 h 46717"/>
                      <a:gd name="connsiteX33" fmla="*/ 9804 w 30196"/>
                      <a:gd name="connsiteY33" fmla="*/ 1040 h 46717"/>
                      <a:gd name="connsiteX34" fmla="*/ 16596 w 30196"/>
                      <a:gd name="connsiteY34" fmla="*/ 0 h 46717"/>
                      <a:gd name="connsiteX35" fmla="*/ 20011 w 30196"/>
                      <a:gd name="connsiteY35" fmla="*/ 274 h 46717"/>
                      <a:gd name="connsiteX36" fmla="*/ 23094 w 30196"/>
                      <a:gd name="connsiteY36" fmla="*/ 982 h 46717"/>
                      <a:gd name="connsiteX37" fmla="*/ 25431 w 30196"/>
                      <a:gd name="connsiteY37" fmla="*/ 1906 h 46717"/>
                      <a:gd name="connsiteX38" fmla="*/ 26902 w 30196"/>
                      <a:gd name="connsiteY38" fmla="*/ 2789 h 46717"/>
                      <a:gd name="connsiteX39" fmla="*/ 27569 w 30196"/>
                      <a:gd name="connsiteY39" fmla="*/ 3456 h 46717"/>
                      <a:gd name="connsiteX40" fmla="*/ 27805 w 30196"/>
                      <a:gd name="connsiteY40" fmla="*/ 4086 h 46717"/>
                      <a:gd name="connsiteX41" fmla="*/ 27942 w 30196"/>
                      <a:gd name="connsiteY41" fmla="*/ 4968 h 46717"/>
                      <a:gd name="connsiteX42" fmla="*/ 28021 w 30196"/>
                      <a:gd name="connsiteY42" fmla="*/ 6245 h 46717"/>
                      <a:gd name="connsiteX43" fmla="*/ 27942 w 30196"/>
                      <a:gd name="connsiteY43" fmla="*/ 7621 h 46717"/>
                      <a:gd name="connsiteX44" fmla="*/ 27706 w 30196"/>
                      <a:gd name="connsiteY44" fmla="*/ 8603 h 46717"/>
                      <a:gd name="connsiteX45" fmla="*/ 27312 w 30196"/>
                      <a:gd name="connsiteY45" fmla="*/ 9133 h 46717"/>
                      <a:gd name="connsiteX46" fmla="*/ 26782 w 30196"/>
                      <a:gd name="connsiteY46" fmla="*/ 9311 h 46717"/>
                      <a:gd name="connsiteX47" fmla="*/ 25547 w 30196"/>
                      <a:gd name="connsiteY47" fmla="*/ 8781 h 46717"/>
                      <a:gd name="connsiteX48" fmla="*/ 23466 w 30196"/>
                      <a:gd name="connsiteY48" fmla="*/ 7683 h 46717"/>
                      <a:gd name="connsiteX49" fmla="*/ 20462 w 30196"/>
                      <a:gd name="connsiteY49" fmla="*/ 6564 h 46717"/>
                      <a:gd name="connsiteX50" fmla="*/ 16497 w 30196"/>
                      <a:gd name="connsiteY50" fmla="*/ 6054 h 46717"/>
                      <a:gd name="connsiteX51" fmla="*/ 13003 w 30196"/>
                      <a:gd name="connsiteY51" fmla="*/ 6506 h 46717"/>
                      <a:gd name="connsiteX52" fmla="*/ 10509 w 30196"/>
                      <a:gd name="connsiteY52" fmla="*/ 7782 h 46717"/>
                      <a:gd name="connsiteX53" fmla="*/ 9038 w 30196"/>
                      <a:gd name="connsiteY53" fmla="*/ 9746 h 46717"/>
                      <a:gd name="connsiteX54" fmla="*/ 8549 w 30196"/>
                      <a:gd name="connsiteY54" fmla="*/ 12199 h 46717"/>
                      <a:gd name="connsiteX55" fmla="*/ 9489 w 30196"/>
                      <a:gd name="connsiteY55" fmla="*/ 15283 h 46717"/>
                      <a:gd name="connsiteX56" fmla="*/ 11963 w 30196"/>
                      <a:gd name="connsiteY56" fmla="*/ 17483 h 46717"/>
                      <a:gd name="connsiteX57" fmla="*/ 15419 w 30196"/>
                      <a:gd name="connsiteY57" fmla="*/ 19190 h 46717"/>
                      <a:gd name="connsiteX58" fmla="*/ 19364 w 30196"/>
                      <a:gd name="connsiteY58" fmla="*/ 20740 h 46717"/>
                      <a:gd name="connsiteX59" fmla="*/ 23350 w 30196"/>
                      <a:gd name="connsiteY59" fmla="*/ 22547 h 46717"/>
                      <a:gd name="connsiteX60" fmla="*/ 26844 w 30196"/>
                      <a:gd name="connsiteY60" fmla="*/ 24942 h 46717"/>
                      <a:gd name="connsiteX61" fmla="*/ 29276 w 30196"/>
                      <a:gd name="connsiteY61" fmla="*/ 28356 h 46717"/>
                      <a:gd name="connsiteX62" fmla="*/ 30196 w 30196"/>
                      <a:gd name="connsiteY62" fmla="*/ 33059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0196" h="46717">
                        <a:moveTo>
                          <a:pt x="30196" y="33059"/>
                        </a:moveTo>
                        <a:cubicBezTo>
                          <a:pt x="30196" y="35239"/>
                          <a:pt x="29786" y="37183"/>
                          <a:pt x="28978" y="38869"/>
                        </a:cubicBezTo>
                        <a:cubicBezTo>
                          <a:pt x="28174" y="40576"/>
                          <a:pt x="27034" y="42010"/>
                          <a:pt x="25543" y="43166"/>
                        </a:cubicBezTo>
                        <a:cubicBezTo>
                          <a:pt x="24071" y="44343"/>
                          <a:pt x="22302" y="45226"/>
                          <a:pt x="20243" y="45814"/>
                        </a:cubicBezTo>
                        <a:cubicBezTo>
                          <a:pt x="18183" y="46403"/>
                          <a:pt x="15925" y="46718"/>
                          <a:pt x="13472" y="46718"/>
                        </a:cubicBezTo>
                        <a:cubicBezTo>
                          <a:pt x="11959" y="46718"/>
                          <a:pt x="10509" y="46602"/>
                          <a:pt x="9133" y="46365"/>
                        </a:cubicBezTo>
                        <a:cubicBezTo>
                          <a:pt x="7757" y="46129"/>
                          <a:pt x="6522" y="45814"/>
                          <a:pt x="5441" y="45462"/>
                        </a:cubicBezTo>
                        <a:cubicBezTo>
                          <a:pt x="4343" y="45110"/>
                          <a:pt x="3419" y="44716"/>
                          <a:pt x="2673" y="44322"/>
                        </a:cubicBezTo>
                        <a:cubicBezTo>
                          <a:pt x="1906" y="43929"/>
                          <a:pt x="1359" y="43577"/>
                          <a:pt x="1003" y="43262"/>
                        </a:cubicBezTo>
                        <a:cubicBezTo>
                          <a:pt x="651" y="42947"/>
                          <a:pt x="414" y="42516"/>
                          <a:pt x="257" y="41948"/>
                        </a:cubicBezTo>
                        <a:cubicBezTo>
                          <a:pt x="79" y="41380"/>
                          <a:pt x="0" y="40614"/>
                          <a:pt x="0" y="39632"/>
                        </a:cubicBezTo>
                        <a:cubicBezTo>
                          <a:pt x="0" y="39023"/>
                          <a:pt x="37" y="38534"/>
                          <a:pt x="99" y="38119"/>
                        </a:cubicBezTo>
                        <a:cubicBezTo>
                          <a:pt x="178" y="37709"/>
                          <a:pt x="257" y="37373"/>
                          <a:pt x="336" y="37116"/>
                        </a:cubicBezTo>
                        <a:cubicBezTo>
                          <a:pt x="435" y="36859"/>
                          <a:pt x="572" y="36685"/>
                          <a:pt x="746" y="36586"/>
                        </a:cubicBezTo>
                        <a:cubicBezTo>
                          <a:pt x="924" y="36470"/>
                          <a:pt x="1119" y="36408"/>
                          <a:pt x="1334" y="36408"/>
                        </a:cubicBezTo>
                        <a:cubicBezTo>
                          <a:pt x="1687" y="36408"/>
                          <a:pt x="2196" y="36623"/>
                          <a:pt x="2884" y="37054"/>
                        </a:cubicBezTo>
                        <a:cubicBezTo>
                          <a:pt x="3551" y="37464"/>
                          <a:pt x="4397" y="37937"/>
                          <a:pt x="5379" y="38447"/>
                        </a:cubicBezTo>
                        <a:cubicBezTo>
                          <a:pt x="6381" y="38935"/>
                          <a:pt x="7558" y="39408"/>
                          <a:pt x="8913" y="39839"/>
                        </a:cubicBezTo>
                        <a:cubicBezTo>
                          <a:pt x="10268" y="40249"/>
                          <a:pt x="11839" y="40469"/>
                          <a:pt x="13604" y="40469"/>
                        </a:cubicBezTo>
                        <a:cubicBezTo>
                          <a:pt x="14938" y="40469"/>
                          <a:pt x="16136" y="40332"/>
                          <a:pt x="17218" y="40038"/>
                        </a:cubicBezTo>
                        <a:cubicBezTo>
                          <a:pt x="18278" y="39764"/>
                          <a:pt x="19219" y="39350"/>
                          <a:pt x="20006" y="38803"/>
                        </a:cubicBezTo>
                        <a:cubicBezTo>
                          <a:pt x="20794" y="38256"/>
                          <a:pt x="21399" y="37547"/>
                          <a:pt x="21834" y="36702"/>
                        </a:cubicBezTo>
                        <a:cubicBezTo>
                          <a:pt x="22265" y="35840"/>
                          <a:pt x="22480" y="34837"/>
                          <a:pt x="22480" y="33681"/>
                        </a:cubicBezTo>
                        <a:cubicBezTo>
                          <a:pt x="22480" y="32484"/>
                          <a:pt x="22165" y="31464"/>
                          <a:pt x="21540" y="30660"/>
                        </a:cubicBezTo>
                        <a:cubicBezTo>
                          <a:pt x="20930" y="29836"/>
                          <a:pt x="20127" y="29111"/>
                          <a:pt x="19107" y="28481"/>
                        </a:cubicBezTo>
                        <a:cubicBezTo>
                          <a:pt x="18104" y="27851"/>
                          <a:pt x="16969" y="27283"/>
                          <a:pt x="15693" y="26794"/>
                        </a:cubicBezTo>
                        <a:cubicBezTo>
                          <a:pt x="14437" y="26322"/>
                          <a:pt x="13140" y="25812"/>
                          <a:pt x="11785" y="25265"/>
                        </a:cubicBezTo>
                        <a:cubicBezTo>
                          <a:pt x="10451" y="24735"/>
                          <a:pt x="9137" y="24125"/>
                          <a:pt x="7861" y="23458"/>
                        </a:cubicBezTo>
                        <a:cubicBezTo>
                          <a:pt x="6585" y="22770"/>
                          <a:pt x="5428" y="21946"/>
                          <a:pt x="4426" y="20964"/>
                        </a:cubicBezTo>
                        <a:cubicBezTo>
                          <a:pt x="3406" y="20002"/>
                          <a:pt x="2598" y="18825"/>
                          <a:pt x="1993" y="17470"/>
                        </a:cubicBezTo>
                        <a:cubicBezTo>
                          <a:pt x="1363" y="16115"/>
                          <a:pt x="1069" y="14508"/>
                          <a:pt x="1069" y="12601"/>
                        </a:cubicBezTo>
                        <a:cubicBezTo>
                          <a:pt x="1069" y="10931"/>
                          <a:pt x="1384" y="9344"/>
                          <a:pt x="2030" y="7811"/>
                        </a:cubicBezTo>
                        <a:cubicBezTo>
                          <a:pt x="2677" y="6282"/>
                          <a:pt x="3659" y="4944"/>
                          <a:pt x="4956" y="3808"/>
                        </a:cubicBezTo>
                        <a:cubicBezTo>
                          <a:pt x="6232" y="2652"/>
                          <a:pt x="7861" y="1728"/>
                          <a:pt x="9804" y="1040"/>
                        </a:cubicBezTo>
                        <a:cubicBezTo>
                          <a:pt x="11748" y="352"/>
                          <a:pt x="14006" y="0"/>
                          <a:pt x="16596" y="0"/>
                        </a:cubicBezTo>
                        <a:cubicBezTo>
                          <a:pt x="17736" y="0"/>
                          <a:pt x="18871" y="100"/>
                          <a:pt x="20011" y="274"/>
                        </a:cubicBezTo>
                        <a:cubicBezTo>
                          <a:pt x="21150" y="468"/>
                          <a:pt x="22169" y="705"/>
                          <a:pt x="23094" y="982"/>
                        </a:cubicBezTo>
                        <a:cubicBezTo>
                          <a:pt x="24018" y="1276"/>
                          <a:pt x="24780" y="1571"/>
                          <a:pt x="25431" y="1906"/>
                        </a:cubicBezTo>
                        <a:cubicBezTo>
                          <a:pt x="26077" y="2242"/>
                          <a:pt x="26570" y="2536"/>
                          <a:pt x="26902" y="2789"/>
                        </a:cubicBezTo>
                        <a:cubicBezTo>
                          <a:pt x="27237" y="3046"/>
                          <a:pt x="27453" y="3261"/>
                          <a:pt x="27569" y="3456"/>
                        </a:cubicBezTo>
                        <a:cubicBezTo>
                          <a:pt x="27685" y="3634"/>
                          <a:pt x="27764" y="3850"/>
                          <a:pt x="27805" y="4086"/>
                        </a:cubicBezTo>
                        <a:cubicBezTo>
                          <a:pt x="27846" y="4322"/>
                          <a:pt x="27905" y="4616"/>
                          <a:pt x="27942" y="4968"/>
                        </a:cubicBezTo>
                        <a:cubicBezTo>
                          <a:pt x="28000" y="5304"/>
                          <a:pt x="28021" y="5735"/>
                          <a:pt x="28021" y="6245"/>
                        </a:cubicBezTo>
                        <a:cubicBezTo>
                          <a:pt x="28021" y="6775"/>
                          <a:pt x="28000" y="7227"/>
                          <a:pt x="27942" y="7621"/>
                        </a:cubicBezTo>
                        <a:cubicBezTo>
                          <a:pt x="27905" y="8031"/>
                          <a:pt x="27826" y="8346"/>
                          <a:pt x="27706" y="8603"/>
                        </a:cubicBezTo>
                        <a:cubicBezTo>
                          <a:pt x="27606" y="8860"/>
                          <a:pt x="27469" y="9034"/>
                          <a:pt x="27312" y="9133"/>
                        </a:cubicBezTo>
                        <a:cubicBezTo>
                          <a:pt x="27155" y="9249"/>
                          <a:pt x="26976" y="9311"/>
                          <a:pt x="26782" y="9311"/>
                        </a:cubicBezTo>
                        <a:cubicBezTo>
                          <a:pt x="26508" y="9311"/>
                          <a:pt x="26094" y="9133"/>
                          <a:pt x="25547" y="8781"/>
                        </a:cubicBezTo>
                        <a:cubicBezTo>
                          <a:pt x="25016" y="8445"/>
                          <a:pt x="24328" y="8072"/>
                          <a:pt x="23466" y="7683"/>
                        </a:cubicBezTo>
                        <a:cubicBezTo>
                          <a:pt x="22621" y="7289"/>
                          <a:pt x="21622" y="6916"/>
                          <a:pt x="20462" y="6564"/>
                        </a:cubicBezTo>
                        <a:cubicBezTo>
                          <a:pt x="19306" y="6228"/>
                          <a:pt x="17988" y="6054"/>
                          <a:pt x="16497" y="6054"/>
                        </a:cubicBezTo>
                        <a:cubicBezTo>
                          <a:pt x="15183" y="6054"/>
                          <a:pt x="14002" y="6212"/>
                          <a:pt x="13003" y="6506"/>
                        </a:cubicBezTo>
                        <a:cubicBezTo>
                          <a:pt x="11984" y="6800"/>
                          <a:pt x="11159" y="7231"/>
                          <a:pt x="10509" y="7782"/>
                        </a:cubicBezTo>
                        <a:cubicBezTo>
                          <a:pt x="9862" y="8333"/>
                          <a:pt x="9369" y="8980"/>
                          <a:pt x="9038" y="9746"/>
                        </a:cubicBezTo>
                        <a:cubicBezTo>
                          <a:pt x="8702" y="10492"/>
                          <a:pt x="8549" y="11317"/>
                          <a:pt x="8549" y="12199"/>
                        </a:cubicBezTo>
                        <a:cubicBezTo>
                          <a:pt x="8549" y="13418"/>
                          <a:pt x="8864" y="14458"/>
                          <a:pt x="9489" y="15283"/>
                        </a:cubicBezTo>
                        <a:cubicBezTo>
                          <a:pt x="10119" y="16128"/>
                          <a:pt x="10944" y="16853"/>
                          <a:pt x="11963" y="17483"/>
                        </a:cubicBezTo>
                        <a:cubicBezTo>
                          <a:pt x="12966" y="18113"/>
                          <a:pt x="14122" y="18681"/>
                          <a:pt x="15419" y="19190"/>
                        </a:cubicBezTo>
                        <a:cubicBezTo>
                          <a:pt x="16716" y="19700"/>
                          <a:pt x="18030" y="20210"/>
                          <a:pt x="19364" y="20740"/>
                        </a:cubicBezTo>
                        <a:cubicBezTo>
                          <a:pt x="20719" y="21291"/>
                          <a:pt x="22033" y="21879"/>
                          <a:pt x="23350" y="22547"/>
                        </a:cubicBezTo>
                        <a:cubicBezTo>
                          <a:pt x="24664" y="23193"/>
                          <a:pt x="25824" y="24001"/>
                          <a:pt x="26844" y="24942"/>
                        </a:cubicBezTo>
                        <a:cubicBezTo>
                          <a:pt x="27846" y="25903"/>
                          <a:pt x="28650" y="27022"/>
                          <a:pt x="29276" y="28356"/>
                        </a:cubicBezTo>
                        <a:cubicBezTo>
                          <a:pt x="29885" y="29666"/>
                          <a:pt x="30196" y="31236"/>
                          <a:pt x="30196" y="33059"/>
                        </a:cubicBezTo>
                        <a:close/>
                      </a:path>
                    </a:pathLst>
                  </a:custGeom>
                  <a:solidFill>
                    <a:srgbClr val="C7D30F"/>
                  </a:solidFill>
                  <a:ln w="4136" cap="flat">
                    <a:noFill/>
                    <a:prstDash val="solid"/>
                    <a:miter/>
                  </a:ln>
                </p:spPr>
                <p:txBody>
                  <a:bodyPr rtlCol="0" anchor="ctr"/>
                  <a:lstStyle/>
                  <a:p>
                    <a:endParaRPr lang="de-DE"/>
                  </a:p>
                </p:txBody>
              </p:sp>
              <p:sp>
                <p:nvSpPr>
                  <p:cNvPr id="90" name="Freihandform: Form 89">
                    <a:extLst>
                      <a:ext uri="{FF2B5EF4-FFF2-40B4-BE49-F238E27FC236}">
                        <a16:creationId xmlns:a16="http://schemas.microsoft.com/office/drawing/2014/main" id="{4FCB5021-D439-4CD3-8451-C615F5130129}"/>
                      </a:ext>
                    </a:extLst>
                  </p:cNvPr>
                  <p:cNvSpPr/>
                  <p:nvPr/>
                </p:nvSpPr>
                <p:spPr>
                  <a:xfrm>
                    <a:off x="9309960" y="3568097"/>
                    <a:ext cx="36776" cy="46050"/>
                  </a:xfrm>
                  <a:custGeom>
                    <a:avLst/>
                    <a:gdLst>
                      <a:gd name="connsiteX0" fmla="*/ 36756 w 36776"/>
                      <a:gd name="connsiteY0" fmla="*/ 43974 h 46050"/>
                      <a:gd name="connsiteX1" fmla="*/ 36598 w 36776"/>
                      <a:gd name="connsiteY1" fmla="*/ 44604 h 46050"/>
                      <a:gd name="connsiteX2" fmla="*/ 35989 w 36776"/>
                      <a:gd name="connsiteY2" fmla="*/ 45056 h 46050"/>
                      <a:gd name="connsiteX3" fmla="*/ 34891 w 36776"/>
                      <a:gd name="connsiteY3" fmla="*/ 45350 h 46050"/>
                      <a:gd name="connsiteX4" fmla="*/ 33205 w 36776"/>
                      <a:gd name="connsiteY4" fmla="*/ 45429 h 46050"/>
                      <a:gd name="connsiteX5" fmla="*/ 31439 w 36776"/>
                      <a:gd name="connsiteY5" fmla="*/ 45350 h 46050"/>
                      <a:gd name="connsiteX6" fmla="*/ 30341 w 36776"/>
                      <a:gd name="connsiteY6" fmla="*/ 45056 h 46050"/>
                      <a:gd name="connsiteX7" fmla="*/ 29790 w 36776"/>
                      <a:gd name="connsiteY7" fmla="*/ 44604 h 46050"/>
                      <a:gd name="connsiteX8" fmla="*/ 29653 w 36776"/>
                      <a:gd name="connsiteY8" fmla="*/ 43974 h 46050"/>
                      <a:gd name="connsiteX9" fmla="*/ 29653 w 36776"/>
                      <a:gd name="connsiteY9" fmla="*/ 38339 h 46050"/>
                      <a:gd name="connsiteX10" fmla="*/ 22451 w 36776"/>
                      <a:gd name="connsiteY10" fmla="*/ 44206 h 46050"/>
                      <a:gd name="connsiteX11" fmla="*/ 15249 w 36776"/>
                      <a:gd name="connsiteY11" fmla="*/ 46050 h 46050"/>
                      <a:gd name="connsiteX12" fmla="*/ 8085 w 36776"/>
                      <a:gd name="connsiteY12" fmla="*/ 44637 h 46050"/>
                      <a:gd name="connsiteX13" fmla="*/ 3373 w 36776"/>
                      <a:gd name="connsiteY13" fmla="*/ 40771 h 46050"/>
                      <a:gd name="connsiteX14" fmla="*/ 783 w 36776"/>
                      <a:gd name="connsiteY14" fmla="*/ 35119 h 46050"/>
                      <a:gd name="connsiteX15" fmla="*/ 0 w 36776"/>
                      <a:gd name="connsiteY15" fmla="*/ 27246 h 46050"/>
                      <a:gd name="connsiteX16" fmla="*/ 0 w 36776"/>
                      <a:gd name="connsiteY16" fmla="*/ 1455 h 46050"/>
                      <a:gd name="connsiteX17" fmla="*/ 178 w 36776"/>
                      <a:gd name="connsiteY17" fmla="*/ 825 h 46050"/>
                      <a:gd name="connsiteX18" fmla="*/ 808 w 36776"/>
                      <a:gd name="connsiteY18" fmla="*/ 352 h 46050"/>
                      <a:gd name="connsiteX19" fmla="*/ 2043 w 36776"/>
                      <a:gd name="connsiteY19" fmla="*/ 58 h 46050"/>
                      <a:gd name="connsiteX20" fmla="*/ 3945 w 36776"/>
                      <a:gd name="connsiteY20" fmla="*/ 0 h 46050"/>
                      <a:gd name="connsiteX21" fmla="*/ 5830 w 36776"/>
                      <a:gd name="connsiteY21" fmla="*/ 58 h 46050"/>
                      <a:gd name="connsiteX22" fmla="*/ 7049 w 36776"/>
                      <a:gd name="connsiteY22" fmla="*/ 352 h 46050"/>
                      <a:gd name="connsiteX23" fmla="*/ 7679 w 36776"/>
                      <a:gd name="connsiteY23" fmla="*/ 825 h 46050"/>
                      <a:gd name="connsiteX24" fmla="*/ 7873 w 36776"/>
                      <a:gd name="connsiteY24" fmla="*/ 1455 h 46050"/>
                      <a:gd name="connsiteX25" fmla="*/ 7873 w 36776"/>
                      <a:gd name="connsiteY25" fmla="*/ 26206 h 46050"/>
                      <a:gd name="connsiteX26" fmla="*/ 8424 w 36776"/>
                      <a:gd name="connsiteY26" fmla="*/ 32173 h 46050"/>
                      <a:gd name="connsiteX27" fmla="*/ 10074 w 36776"/>
                      <a:gd name="connsiteY27" fmla="*/ 36002 h 46050"/>
                      <a:gd name="connsiteX28" fmla="*/ 12900 w 36776"/>
                      <a:gd name="connsiteY28" fmla="*/ 38475 h 46050"/>
                      <a:gd name="connsiteX29" fmla="*/ 16865 w 36776"/>
                      <a:gd name="connsiteY29" fmla="*/ 39337 h 46050"/>
                      <a:gd name="connsiteX30" fmla="*/ 22716 w 36776"/>
                      <a:gd name="connsiteY30" fmla="*/ 37257 h 46050"/>
                      <a:gd name="connsiteX31" fmla="*/ 28899 w 36776"/>
                      <a:gd name="connsiteY31" fmla="*/ 31174 h 46050"/>
                      <a:gd name="connsiteX32" fmla="*/ 28899 w 36776"/>
                      <a:gd name="connsiteY32" fmla="*/ 1455 h 46050"/>
                      <a:gd name="connsiteX33" fmla="*/ 29077 w 36776"/>
                      <a:gd name="connsiteY33" fmla="*/ 825 h 46050"/>
                      <a:gd name="connsiteX34" fmla="*/ 29707 w 36776"/>
                      <a:gd name="connsiteY34" fmla="*/ 352 h 46050"/>
                      <a:gd name="connsiteX35" fmla="*/ 30925 w 36776"/>
                      <a:gd name="connsiteY35" fmla="*/ 58 h 46050"/>
                      <a:gd name="connsiteX36" fmla="*/ 32848 w 36776"/>
                      <a:gd name="connsiteY36" fmla="*/ 0 h 46050"/>
                      <a:gd name="connsiteX37" fmla="*/ 34734 w 36776"/>
                      <a:gd name="connsiteY37" fmla="*/ 58 h 46050"/>
                      <a:gd name="connsiteX38" fmla="*/ 35931 w 36776"/>
                      <a:gd name="connsiteY38" fmla="*/ 352 h 46050"/>
                      <a:gd name="connsiteX39" fmla="*/ 36561 w 36776"/>
                      <a:gd name="connsiteY39" fmla="*/ 825 h 46050"/>
                      <a:gd name="connsiteX40" fmla="*/ 36777 w 36776"/>
                      <a:gd name="connsiteY40" fmla="*/ 1455 h 46050"/>
                      <a:gd name="connsiteX41" fmla="*/ 36777 w 36776"/>
                      <a:gd name="connsiteY41" fmla="*/ 43974 h 4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6776" h="46050">
                        <a:moveTo>
                          <a:pt x="36756" y="43974"/>
                        </a:moveTo>
                        <a:cubicBezTo>
                          <a:pt x="36756" y="44231"/>
                          <a:pt x="36698" y="44447"/>
                          <a:pt x="36598" y="44604"/>
                        </a:cubicBezTo>
                        <a:cubicBezTo>
                          <a:pt x="36482" y="44782"/>
                          <a:pt x="36283" y="44940"/>
                          <a:pt x="35989" y="45056"/>
                        </a:cubicBezTo>
                        <a:cubicBezTo>
                          <a:pt x="35716" y="45193"/>
                          <a:pt x="35343" y="45271"/>
                          <a:pt x="34891" y="45350"/>
                        </a:cubicBezTo>
                        <a:cubicBezTo>
                          <a:pt x="34419" y="45408"/>
                          <a:pt x="33872" y="45429"/>
                          <a:pt x="33205" y="45429"/>
                        </a:cubicBezTo>
                        <a:cubicBezTo>
                          <a:pt x="32479" y="45429"/>
                          <a:pt x="31891" y="45408"/>
                          <a:pt x="31439" y="45350"/>
                        </a:cubicBezTo>
                        <a:cubicBezTo>
                          <a:pt x="30967" y="45271"/>
                          <a:pt x="30615" y="45193"/>
                          <a:pt x="30341" y="45056"/>
                        </a:cubicBezTo>
                        <a:cubicBezTo>
                          <a:pt x="30068" y="44940"/>
                          <a:pt x="29889" y="44782"/>
                          <a:pt x="29790" y="44604"/>
                        </a:cubicBezTo>
                        <a:cubicBezTo>
                          <a:pt x="29691" y="44447"/>
                          <a:pt x="29653" y="44231"/>
                          <a:pt x="29653" y="43974"/>
                        </a:cubicBezTo>
                        <a:lnTo>
                          <a:pt x="29653" y="38339"/>
                        </a:lnTo>
                        <a:cubicBezTo>
                          <a:pt x="27221" y="41028"/>
                          <a:pt x="24826" y="42972"/>
                          <a:pt x="22451" y="44206"/>
                        </a:cubicBezTo>
                        <a:cubicBezTo>
                          <a:pt x="20098" y="45425"/>
                          <a:pt x="17682" y="46050"/>
                          <a:pt x="15249" y="46050"/>
                        </a:cubicBezTo>
                        <a:cubicBezTo>
                          <a:pt x="12423" y="46050"/>
                          <a:pt x="10028" y="45578"/>
                          <a:pt x="8085" y="44637"/>
                        </a:cubicBezTo>
                        <a:cubicBezTo>
                          <a:pt x="6141" y="43676"/>
                          <a:pt x="4571" y="42400"/>
                          <a:pt x="3373" y="40771"/>
                        </a:cubicBezTo>
                        <a:cubicBezTo>
                          <a:pt x="2155" y="39163"/>
                          <a:pt x="1314" y="37278"/>
                          <a:pt x="783" y="35119"/>
                        </a:cubicBezTo>
                        <a:cubicBezTo>
                          <a:pt x="253" y="32960"/>
                          <a:pt x="0" y="30329"/>
                          <a:pt x="0" y="27246"/>
                        </a:cubicBezTo>
                        <a:lnTo>
                          <a:pt x="0" y="1455"/>
                        </a:lnTo>
                        <a:cubicBezTo>
                          <a:pt x="0" y="1198"/>
                          <a:pt x="58" y="1003"/>
                          <a:pt x="178" y="825"/>
                        </a:cubicBezTo>
                        <a:cubicBezTo>
                          <a:pt x="278" y="646"/>
                          <a:pt x="493" y="489"/>
                          <a:pt x="808" y="352"/>
                        </a:cubicBezTo>
                        <a:cubicBezTo>
                          <a:pt x="1123" y="195"/>
                          <a:pt x="1533" y="116"/>
                          <a:pt x="2043" y="58"/>
                        </a:cubicBezTo>
                        <a:cubicBezTo>
                          <a:pt x="2553" y="21"/>
                          <a:pt x="3182" y="0"/>
                          <a:pt x="3945" y="0"/>
                        </a:cubicBezTo>
                        <a:cubicBezTo>
                          <a:pt x="4691" y="0"/>
                          <a:pt x="5321" y="21"/>
                          <a:pt x="5830" y="58"/>
                        </a:cubicBezTo>
                        <a:cubicBezTo>
                          <a:pt x="6340" y="116"/>
                          <a:pt x="6734" y="195"/>
                          <a:pt x="7049" y="352"/>
                        </a:cubicBezTo>
                        <a:cubicBezTo>
                          <a:pt x="7343" y="489"/>
                          <a:pt x="7558" y="646"/>
                          <a:pt x="7679" y="825"/>
                        </a:cubicBezTo>
                        <a:cubicBezTo>
                          <a:pt x="7815" y="1003"/>
                          <a:pt x="7873" y="1198"/>
                          <a:pt x="7873" y="1455"/>
                        </a:cubicBezTo>
                        <a:lnTo>
                          <a:pt x="7873" y="26206"/>
                        </a:lnTo>
                        <a:cubicBezTo>
                          <a:pt x="7873" y="28700"/>
                          <a:pt x="8051" y="30681"/>
                          <a:pt x="8424" y="32173"/>
                        </a:cubicBezTo>
                        <a:cubicBezTo>
                          <a:pt x="8777" y="33685"/>
                          <a:pt x="9328" y="34962"/>
                          <a:pt x="10074" y="36002"/>
                        </a:cubicBezTo>
                        <a:cubicBezTo>
                          <a:pt x="10820" y="37062"/>
                          <a:pt x="11760" y="37887"/>
                          <a:pt x="12900" y="38475"/>
                        </a:cubicBezTo>
                        <a:cubicBezTo>
                          <a:pt x="14039" y="39043"/>
                          <a:pt x="15353" y="39337"/>
                          <a:pt x="16865" y="39337"/>
                        </a:cubicBezTo>
                        <a:cubicBezTo>
                          <a:pt x="18830" y="39337"/>
                          <a:pt x="20790" y="38650"/>
                          <a:pt x="22716" y="37257"/>
                        </a:cubicBezTo>
                        <a:cubicBezTo>
                          <a:pt x="24660" y="35881"/>
                          <a:pt x="26719" y="33843"/>
                          <a:pt x="28899" y="31174"/>
                        </a:cubicBezTo>
                        <a:lnTo>
                          <a:pt x="28899" y="1455"/>
                        </a:lnTo>
                        <a:cubicBezTo>
                          <a:pt x="28899" y="1198"/>
                          <a:pt x="28957" y="1003"/>
                          <a:pt x="29077" y="825"/>
                        </a:cubicBezTo>
                        <a:cubicBezTo>
                          <a:pt x="29193" y="646"/>
                          <a:pt x="29392" y="489"/>
                          <a:pt x="29707" y="352"/>
                        </a:cubicBezTo>
                        <a:cubicBezTo>
                          <a:pt x="30043" y="195"/>
                          <a:pt x="30432" y="116"/>
                          <a:pt x="30925" y="58"/>
                        </a:cubicBezTo>
                        <a:cubicBezTo>
                          <a:pt x="31414" y="21"/>
                          <a:pt x="32065" y="0"/>
                          <a:pt x="32848" y="0"/>
                        </a:cubicBezTo>
                        <a:cubicBezTo>
                          <a:pt x="33594" y="0"/>
                          <a:pt x="34240" y="21"/>
                          <a:pt x="34734" y="58"/>
                        </a:cubicBezTo>
                        <a:cubicBezTo>
                          <a:pt x="35243" y="116"/>
                          <a:pt x="35637" y="195"/>
                          <a:pt x="35931" y="352"/>
                        </a:cubicBezTo>
                        <a:cubicBezTo>
                          <a:pt x="36205" y="489"/>
                          <a:pt x="36420" y="646"/>
                          <a:pt x="36561" y="825"/>
                        </a:cubicBezTo>
                        <a:cubicBezTo>
                          <a:pt x="36702" y="1003"/>
                          <a:pt x="36777" y="1198"/>
                          <a:pt x="36777" y="1455"/>
                        </a:cubicBezTo>
                        <a:lnTo>
                          <a:pt x="36777" y="43974"/>
                        </a:lnTo>
                        <a:close/>
                      </a:path>
                    </a:pathLst>
                  </a:custGeom>
                  <a:solidFill>
                    <a:srgbClr val="C7D30F"/>
                  </a:solidFill>
                  <a:ln w="4136" cap="flat">
                    <a:noFill/>
                    <a:prstDash val="solid"/>
                    <a:miter/>
                  </a:ln>
                </p:spPr>
                <p:txBody>
                  <a:bodyPr rtlCol="0" anchor="ctr"/>
                  <a:lstStyle/>
                  <a:p>
                    <a:endParaRPr lang="de-DE"/>
                  </a:p>
                </p:txBody>
              </p:sp>
              <p:sp>
                <p:nvSpPr>
                  <p:cNvPr id="91" name="Freihandform: Form 90">
                    <a:extLst>
                      <a:ext uri="{FF2B5EF4-FFF2-40B4-BE49-F238E27FC236}">
                        <a16:creationId xmlns:a16="http://schemas.microsoft.com/office/drawing/2014/main" id="{221D5F07-0E13-4A58-9355-59833BEC16D6}"/>
                      </a:ext>
                    </a:extLst>
                  </p:cNvPr>
                  <p:cNvSpPr/>
                  <p:nvPr/>
                </p:nvSpPr>
                <p:spPr>
                  <a:xfrm>
                    <a:off x="9361157" y="3547452"/>
                    <a:ext cx="7819" cy="66073"/>
                  </a:xfrm>
                  <a:custGeom>
                    <a:avLst/>
                    <a:gdLst>
                      <a:gd name="connsiteX0" fmla="*/ 7819 w 7819"/>
                      <a:gd name="connsiteY0" fmla="*/ 64619 h 66073"/>
                      <a:gd name="connsiteX1" fmla="*/ 7641 w 7819"/>
                      <a:gd name="connsiteY1" fmla="*/ 65249 h 66073"/>
                      <a:gd name="connsiteX2" fmla="*/ 7011 w 7819"/>
                      <a:gd name="connsiteY2" fmla="*/ 65700 h 66073"/>
                      <a:gd name="connsiteX3" fmla="*/ 5835 w 7819"/>
                      <a:gd name="connsiteY3" fmla="*/ 65995 h 66073"/>
                      <a:gd name="connsiteX4" fmla="*/ 3891 w 7819"/>
                      <a:gd name="connsiteY4" fmla="*/ 66073 h 66073"/>
                      <a:gd name="connsiteX5" fmla="*/ 2006 w 7819"/>
                      <a:gd name="connsiteY5" fmla="*/ 65995 h 66073"/>
                      <a:gd name="connsiteX6" fmla="*/ 787 w 7819"/>
                      <a:gd name="connsiteY6" fmla="*/ 65700 h 66073"/>
                      <a:gd name="connsiteX7" fmla="*/ 178 w 7819"/>
                      <a:gd name="connsiteY7" fmla="*/ 65249 h 66073"/>
                      <a:gd name="connsiteX8" fmla="*/ 0 w 7819"/>
                      <a:gd name="connsiteY8" fmla="*/ 64619 h 66073"/>
                      <a:gd name="connsiteX9" fmla="*/ 0 w 7819"/>
                      <a:gd name="connsiteY9" fmla="*/ 1512 h 66073"/>
                      <a:gd name="connsiteX10" fmla="*/ 178 w 7819"/>
                      <a:gd name="connsiteY10" fmla="*/ 845 h 66073"/>
                      <a:gd name="connsiteX11" fmla="*/ 787 w 7819"/>
                      <a:gd name="connsiteY11" fmla="*/ 373 h 66073"/>
                      <a:gd name="connsiteX12" fmla="*/ 2006 w 7819"/>
                      <a:gd name="connsiteY12" fmla="*/ 99 h 66073"/>
                      <a:gd name="connsiteX13" fmla="*/ 3891 w 7819"/>
                      <a:gd name="connsiteY13" fmla="*/ 0 h 66073"/>
                      <a:gd name="connsiteX14" fmla="*/ 5835 w 7819"/>
                      <a:gd name="connsiteY14" fmla="*/ 99 h 66073"/>
                      <a:gd name="connsiteX15" fmla="*/ 7011 w 7819"/>
                      <a:gd name="connsiteY15" fmla="*/ 373 h 66073"/>
                      <a:gd name="connsiteX16" fmla="*/ 7641 w 7819"/>
                      <a:gd name="connsiteY16" fmla="*/ 845 h 66073"/>
                      <a:gd name="connsiteX17" fmla="*/ 7819 w 7819"/>
                      <a:gd name="connsiteY17" fmla="*/ 1512 h 66073"/>
                      <a:gd name="connsiteX18" fmla="*/ 7819 w 7819"/>
                      <a:gd name="connsiteY18" fmla="*/ 64619 h 6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819" h="66073">
                        <a:moveTo>
                          <a:pt x="7819" y="64619"/>
                        </a:moveTo>
                        <a:cubicBezTo>
                          <a:pt x="7819" y="64876"/>
                          <a:pt x="7761" y="65091"/>
                          <a:pt x="7641" y="65249"/>
                        </a:cubicBezTo>
                        <a:cubicBezTo>
                          <a:pt x="7504" y="65427"/>
                          <a:pt x="7306" y="65584"/>
                          <a:pt x="7011" y="65700"/>
                        </a:cubicBezTo>
                        <a:cubicBezTo>
                          <a:pt x="6738" y="65837"/>
                          <a:pt x="6344" y="65916"/>
                          <a:pt x="5835" y="65995"/>
                        </a:cubicBezTo>
                        <a:cubicBezTo>
                          <a:pt x="5325" y="66053"/>
                          <a:pt x="4678" y="66073"/>
                          <a:pt x="3891" y="66073"/>
                        </a:cubicBezTo>
                        <a:cubicBezTo>
                          <a:pt x="3145" y="66073"/>
                          <a:pt x="2499" y="66053"/>
                          <a:pt x="2006" y="65995"/>
                        </a:cubicBezTo>
                        <a:cubicBezTo>
                          <a:pt x="1496" y="65916"/>
                          <a:pt x="1082" y="65837"/>
                          <a:pt x="787" y="65700"/>
                        </a:cubicBezTo>
                        <a:cubicBezTo>
                          <a:pt x="493" y="65584"/>
                          <a:pt x="278" y="65427"/>
                          <a:pt x="178" y="65249"/>
                        </a:cubicBezTo>
                        <a:cubicBezTo>
                          <a:pt x="62" y="65091"/>
                          <a:pt x="0" y="64876"/>
                          <a:pt x="0" y="64619"/>
                        </a:cubicBezTo>
                        <a:lnTo>
                          <a:pt x="0" y="1512"/>
                        </a:lnTo>
                        <a:cubicBezTo>
                          <a:pt x="0" y="1256"/>
                          <a:pt x="58" y="1040"/>
                          <a:pt x="178" y="845"/>
                        </a:cubicBezTo>
                        <a:cubicBezTo>
                          <a:pt x="278" y="667"/>
                          <a:pt x="493" y="510"/>
                          <a:pt x="787" y="373"/>
                        </a:cubicBezTo>
                        <a:cubicBezTo>
                          <a:pt x="1082" y="257"/>
                          <a:pt x="1496" y="157"/>
                          <a:pt x="2006" y="99"/>
                        </a:cubicBezTo>
                        <a:cubicBezTo>
                          <a:pt x="2495" y="41"/>
                          <a:pt x="3145" y="0"/>
                          <a:pt x="3891" y="0"/>
                        </a:cubicBezTo>
                        <a:cubicBezTo>
                          <a:pt x="4674" y="0"/>
                          <a:pt x="5325" y="37"/>
                          <a:pt x="5835" y="99"/>
                        </a:cubicBezTo>
                        <a:cubicBezTo>
                          <a:pt x="6344" y="157"/>
                          <a:pt x="6738" y="257"/>
                          <a:pt x="7011" y="373"/>
                        </a:cubicBezTo>
                        <a:cubicBezTo>
                          <a:pt x="7306" y="510"/>
                          <a:pt x="7500" y="667"/>
                          <a:pt x="7641" y="845"/>
                        </a:cubicBezTo>
                        <a:cubicBezTo>
                          <a:pt x="7757" y="1040"/>
                          <a:pt x="7819" y="1256"/>
                          <a:pt x="7819" y="1512"/>
                        </a:cubicBezTo>
                        <a:lnTo>
                          <a:pt x="7819" y="64619"/>
                        </a:lnTo>
                        <a:close/>
                      </a:path>
                    </a:pathLst>
                  </a:custGeom>
                  <a:solidFill>
                    <a:srgbClr val="C7D30F"/>
                  </a:solidFill>
                  <a:ln w="4136" cap="flat">
                    <a:noFill/>
                    <a:prstDash val="solid"/>
                    <a:miter/>
                  </a:ln>
                </p:spPr>
                <p:txBody>
                  <a:bodyPr rtlCol="0" anchor="ctr"/>
                  <a:lstStyle/>
                  <a:p>
                    <a:endParaRPr lang="de-DE"/>
                  </a:p>
                </p:txBody>
              </p:sp>
              <p:sp>
                <p:nvSpPr>
                  <p:cNvPr id="92" name="Freihandform: Form 91">
                    <a:extLst>
                      <a:ext uri="{FF2B5EF4-FFF2-40B4-BE49-F238E27FC236}">
                        <a16:creationId xmlns:a16="http://schemas.microsoft.com/office/drawing/2014/main" id="{551D220E-237C-4F68-BA44-675F38954C6F}"/>
                      </a:ext>
                    </a:extLst>
                  </p:cNvPr>
                  <p:cNvSpPr/>
                  <p:nvPr/>
                </p:nvSpPr>
                <p:spPr>
                  <a:xfrm>
                    <a:off x="9377762" y="3550573"/>
                    <a:ext cx="46116" cy="63475"/>
                  </a:xfrm>
                  <a:custGeom>
                    <a:avLst/>
                    <a:gdLst>
                      <a:gd name="connsiteX0" fmla="*/ 42760 w 46116"/>
                      <a:gd name="connsiteY0" fmla="*/ 17765 h 63475"/>
                      <a:gd name="connsiteX1" fmla="*/ 44704 w 46116"/>
                      <a:gd name="connsiteY1" fmla="*/ 18394 h 63475"/>
                      <a:gd name="connsiteX2" fmla="*/ 45234 w 46116"/>
                      <a:gd name="connsiteY2" fmla="*/ 20259 h 63475"/>
                      <a:gd name="connsiteX3" fmla="*/ 45234 w 46116"/>
                      <a:gd name="connsiteY3" fmla="*/ 61499 h 63475"/>
                      <a:gd name="connsiteX4" fmla="*/ 45039 w 46116"/>
                      <a:gd name="connsiteY4" fmla="*/ 62129 h 63475"/>
                      <a:gd name="connsiteX5" fmla="*/ 44393 w 46116"/>
                      <a:gd name="connsiteY5" fmla="*/ 62580 h 63475"/>
                      <a:gd name="connsiteX6" fmla="*/ 43195 w 46116"/>
                      <a:gd name="connsiteY6" fmla="*/ 62874 h 63475"/>
                      <a:gd name="connsiteX7" fmla="*/ 41351 w 46116"/>
                      <a:gd name="connsiteY7" fmla="*/ 62953 h 63475"/>
                      <a:gd name="connsiteX8" fmla="*/ 39408 w 46116"/>
                      <a:gd name="connsiteY8" fmla="*/ 62874 h 63475"/>
                      <a:gd name="connsiteX9" fmla="*/ 38190 w 46116"/>
                      <a:gd name="connsiteY9" fmla="*/ 62580 h 63475"/>
                      <a:gd name="connsiteX10" fmla="*/ 37560 w 46116"/>
                      <a:gd name="connsiteY10" fmla="*/ 62129 h 63475"/>
                      <a:gd name="connsiteX11" fmla="*/ 37365 w 46116"/>
                      <a:gd name="connsiteY11" fmla="*/ 61499 h 63475"/>
                      <a:gd name="connsiteX12" fmla="*/ 37365 w 46116"/>
                      <a:gd name="connsiteY12" fmla="*/ 24221 h 63475"/>
                      <a:gd name="connsiteX13" fmla="*/ 15340 w 46116"/>
                      <a:gd name="connsiteY13" fmla="*/ 24221 h 63475"/>
                      <a:gd name="connsiteX14" fmla="*/ 15340 w 46116"/>
                      <a:gd name="connsiteY14" fmla="*/ 47932 h 63475"/>
                      <a:gd name="connsiteX15" fmla="*/ 16637 w 46116"/>
                      <a:gd name="connsiteY15" fmla="*/ 54566 h 63475"/>
                      <a:gd name="connsiteX16" fmla="*/ 21308 w 46116"/>
                      <a:gd name="connsiteY16" fmla="*/ 56824 h 63475"/>
                      <a:gd name="connsiteX17" fmla="*/ 23251 w 46116"/>
                      <a:gd name="connsiteY17" fmla="*/ 56609 h 63475"/>
                      <a:gd name="connsiteX18" fmla="*/ 24764 w 46116"/>
                      <a:gd name="connsiteY18" fmla="*/ 56157 h 63475"/>
                      <a:gd name="connsiteX19" fmla="*/ 25903 w 46116"/>
                      <a:gd name="connsiteY19" fmla="*/ 55706 h 63475"/>
                      <a:gd name="connsiteX20" fmla="*/ 26748 w 46116"/>
                      <a:gd name="connsiteY20" fmla="*/ 55490 h 63475"/>
                      <a:gd name="connsiteX21" fmla="*/ 27200 w 46116"/>
                      <a:gd name="connsiteY21" fmla="*/ 55606 h 63475"/>
                      <a:gd name="connsiteX22" fmla="*/ 27536 w 46116"/>
                      <a:gd name="connsiteY22" fmla="*/ 56058 h 63475"/>
                      <a:gd name="connsiteX23" fmla="*/ 27751 w 46116"/>
                      <a:gd name="connsiteY23" fmla="*/ 56961 h 63475"/>
                      <a:gd name="connsiteX24" fmla="*/ 27851 w 46116"/>
                      <a:gd name="connsiteY24" fmla="*/ 58374 h 63475"/>
                      <a:gd name="connsiteX25" fmla="*/ 27656 w 46116"/>
                      <a:gd name="connsiteY25" fmla="*/ 60533 h 63475"/>
                      <a:gd name="connsiteX26" fmla="*/ 27088 w 46116"/>
                      <a:gd name="connsiteY26" fmla="*/ 61710 h 63475"/>
                      <a:gd name="connsiteX27" fmla="*/ 25949 w 46116"/>
                      <a:gd name="connsiteY27" fmla="*/ 62435 h 63475"/>
                      <a:gd name="connsiteX28" fmla="*/ 24221 w 46116"/>
                      <a:gd name="connsiteY28" fmla="*/ 62986 h 63475"/>
                      <a:gd name="connsiteX29" fmla="*/ 22161 w 46116"/>
                      <a:gd name="connsiteY29" fmla="*/ 63338 h 63475"/>
                      <a:gd name="connsiteX30" fmla="*/ 19982 w 46116"/>
                      <a:gd name="connsiteY30" fmla="*/ 63475 h 63475"/>
                      <a:gd name="connsiteX31" fmla="*/ 14309 w 46116"/>
                      <a:gd name="connsiteY31" fmla="*/ 62593 h 63475"/>
                      <a:gd name="connsiteX32" fmla="*/ 10422 w 46116"/>
                      <a:gd name="connsiteY32" fmla="*/ 59961 h 63475"/>
                      <a:gd name="connsiteX33" fmla="*/ 8205 w 46116"/>
                      <a:gd name="connsiteY33" fmla="*/ 55465 h 63475"/>
                      <a:gd name="connsiteX34" fmla="*/ 7517 w 46116"/>
                      <a:gd name="connsiteY34" fmla="*/ 49067 h 63475"/>
                      <a:gd name="connsiteX35" fmla="*/ 7517 w 46116"/>
                      <a:gd name="connsiteY35" fmla="*/ 24217 h 63475"/>
                      <a:gd name="connsiteX36" fmla="*/ 1550 w 46116"/>
                      <a:gd name="connsiteY36" fmla="*/ 24217 h 63475"/>
                      <a:gd name="connsiteX37" fmla="*/ 410 w 46116"/>
                      <a:gd name="connsiteY37" fmla="*/ 23471 h 63475"/>
                      <a:gd name="connsiteX38" fmla="*/ 0 w 46116"/>
                      <a:gd name="connsiteY38" fmla="*/ 21017 h 63475"/>
                      <a:gd name="connsiteX39" fmla="*/ 116 w 46116"/>
                      <a:gd name="connsiteY39" fmla="*/ 19505 h 63475"/>
                      <a:gd name="connsiteX40" fmla="*/ 410 w 46116"/>
                      <a:gd name="connsiteY40" fmla="*/ 18486 h 63475"/>
                      <a:gd name="connsiteX41" fmla="*/ 920 w 46116"/>
                      <a:gd name="connsiteY41" fmla="*/ 17918 h 63475"/>
                      <a:gd name="connsiteX42" fmla="*/ 1608 w 46116"/>
                      <a:gd name="connsiteY42" fmla="*/ 17761 h 63475"/>
                      <a:gd name="connsiteX43" fmla="*/ 7517 w 46116"/>
                      <a:gd name="connsiteY43" fmla="*/ 17761 h 63475"/>
                      <a:gd name="connsiteX44" fmla="*/ 7517 w 46116"/>
                      <a:gd name="connsiteY44" fmla="*/ 7650 h 63475"/>
                      <a:gd name="connsiteX45" fmla="*/ 7695 w 46116"/>
                      <a:gd name="connsiteY45" fmla="*/ 7020 h 63475"/>
                      <a:gd name="connsiteX46" fmla="*/ 8304 w 46116"/>
                      <a:gd name="connsiteY46" fmla="*/ 6531 h 63475"/>
                      <a:gd name="connsiteX47" fmla="*/ 9523 w 46116"/>
                      <a:gd name="connsiteY47" fmla="*/ 6216 h 63475"/>
                      <a:gd name="connsiteX48" fmla="*/ 11408 w 46116"/>
                      <a:gd name="connsiteY48" fmla="*/ 6137 h 63475"/>
                      <a:gd name="connsiteX49" fmla="*/ 13351 w 46116"/>
                      <a:gd name="connsiteY49" fmla="*/ 6216 h 63475"/>
                      <a:gd name="connsiteX50" fmla="*/ 14549 w 46116"/>
                      <a:gd name="connsiteY50" fmla="*/ 6531 h 63475"/>
                      <a:gd name="connsiteX51" fmla="*/ 15158 w 46116"/>
                      <a:gd name="connsiteY51" fmla="*/ 7020 h 63475"/>
                      <a:gd name="connsiteX52" fmla="*/ 15353 w 46116"/>
                      <a:gd name="connsiteY52" fmla="*/ 7650 h 63475"/>
                      <a:gd name="connsiteX53" fmla="*/ 15353 w 46116"/>
                      <a:gd name="connsiteY53" fmla="*/ 17761 h 63475"/>
                      <a:gd name="connsiteX54" fmla="*/ 42760 w 46116"/>
                      <a:gd name="connsiteY54" fmla="*/ 17761 h 63475"/>
                      <a:gd name="connsiteX55" fmla="*/ 46117 w 46116"/>
                      <a:gd name="connsiteY55" fmla="*/ 4633 h 63475"/>
                      <a:gd name="connsiteX56" fmla="*/ 45077 w 46116"/>
                      <a:gd name="connsiteY56" fmla="*/ 8362 h 63475"/>
                      <a:gd name="connsiteX57" fmla="*/ 41248 w 46116"/>
                      <a:gd name="connsiteY57" fmla="*/ 9344 h 63475"/>
                      <a:gd name="connsiteX58" fmla="*/ 37477 w 46116"/>
                      <a:gd name="connsiteY58" fmla="*/ 8383 h 63475"/>
                      <a:gd name="connsiteX59" fmla="*/ 36457 w 46116"/>
                      <a:gd name="connsiteY59" fmla="*/ 4712 h 63475"/>
                      <a:gd name="connsiteX60" fmla="*/ 37498 w 46116"/>
                      <a:gd name="connsiteY60" fmla="*/ 982 h 63475"/>
                      <a:gd name="connsiteX61" fmla="*/ 41343 w 46116"/>
                      <a:gd name="connsiteY61" fmla="*/ 0 h 63475"/>
                      <a:gd name="connsiteX62" fmla="*/ 45114 w 46116"/>
                      <a:gd name="connsiteY62" fmla="*/ 961 h 63475"/>
                      <a:gd name="connsiteX63" fmla="*/ 46117 w 46116"/>
                      <a:gd name="connsiteY63" fmla="*/ 4633 h 6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6116" h="63475">
                        <a:moveTo>
                          <a:pt x="42760" y="17765"/>
                        </a:moveTo>
                        <a:cubicBezTo>
                          <a:pt x="43701" y="17765"/>
                          <a:pt x="44351" y="17959"/>
                          <a:pt x="44704" y="18394"/>
                        </a:cubicBezTo>
                        <a:cubicBezTo>
                          <a:pt x="45056" y="18830"/>
                          <a:pt x="45234" y="19435"/>
                          <a:pt x="45234" y="20259"/>
                        </a:cubicBezTo>
                        <a:lnTo>
                          <a:pt x="45234" y="61499"/>
                        </a:lnTo>
                        <a:cubicBezTo>
                          <a:pt x="45234" y="61756"/>
                          <a:pt x="45155" y="61971"/>
                          <a:pt x="45039" y="62129"/>
                        </a:cubicBezTo>
                        <a:cubicBezTo>
                          <a:pt x="44903" y="62307"/>
                          <a:pt x="44704" y="62464"/>
                          <a:pt x="44393" y="62580"/>
                        </a:cubicBezTo>
                        <a:cubicBezTo>
                          <a:pt x="44099" y="62717"/>
                          <a:pt x="43684" y="62796"/>
                          <a:pt x="43195" y="62874"/>
                        </a:cubicBezTo>
                        <a:cubicBezTo>
                          <a:pt x="42686" y="62932"/>
                          <a:pt x="42076" y="62953"/>
                          <a:pt x="41351" y="62953"/>
                        </a:cubicBezTo>
                        <a:cubicBezTo>
                          <a:pt x="40547" y="62953"/>
                          <a:pt x="39897" y="62932"/>
                          <a:pt x="39408" y="62874"/>
                        </a:cubicBezTo>
                        <a:cubicBezTo>
                          <a:pt x="38898" y="62796"/>
                          <a:pt x="38484" y="62717"/>
                          <a:pt x="38190" y="62580"/>
                        </a:cubicBezTo>
                        <a:cubicBezTo>
                          <a:pt x="37895" y="62464"/>
                          <a:pt x="37680" y="62307"/>
                          <a:pt x="37560" y="62129"/>
                        </a:cubicBezTo>
                        <a:cubicBezTo>
                          <a:pt x="37423" y="61971"/>
                          <a:pt x="37365" y="61756"/>
                          <a:pt x="37365" y="61499"/>
                        </a:cubicBezTo>
                        <a:lnTo>
                          <a:pt x="37365" y="24221"/>
                        </a:lnTo>
                        <a:lnTo>
                          <a:pt x="15340" y="24221"/>
                        </a:lnTo>
                        <a:lnTo>
                          <a:pt x="15340" y="47932"/>
                        </a:lnTo>
                        <a:cubicBezTo>
                          <a:pt x="15340" y="50857"/>
                          <a:pt x="15771" y="53074"/>
                          <a:pt x="16637" y="54566"/>
                        </a:cubicBezTo>
                        <a:cubicBezTo>
                          <a:pt x="17499" y="56078"/>
                          <a:pt x="19053" y="56824"/>
                          <a:pt x="21308" y="56824"/>
                        </a:cubicBezTo>
                        <a:cubicBezTo>
                          <a:pt x="22033" y="56824"/>
                          <a:pt x="22683" y="56746"/>
                          <a:pt x="23251" y="56609"/>
                        </a:cubicBezTo>
                        <a:cubicBezTo>
                          <a:pt x="23819" y="56472"/>
                          <a:pt x="24312" y="56315"/>
                          <a:pt x="24764" y="56157"/>
                        </a:cubicBezTo>
                        <a:cubicBezTo>
                          <a:pt x="25195" y="56000"/>
                          <a:pt x="25588" y="55842"/>
                          <a:pt x="25903" y="55706"/>
                        </a:cubicBezTo>
                        <a:cubicBezTo>
                          <a:pt x="26218" y="55569"/>
                          <a:pt x="26492" y="55490"/>
                          <a:pt x="26748" y="55490"/>
                        </a:cubicBezTo>
                        <a:cubicBezTo>
                          <a:pt x="26906" y="55490"/>
                          <a:pt x="27063" y="55527"/>
                          <a:pt x="27200" y="55606"/>
                        </a:cubicBezTo>
                        <a:cubicBezTo>
                          <a:pt x="27337" y="55685"/>
                          <a:pt x="27457" y="55842"/>
                          <a:pt x="27536" y="56058"/>
                        </a:cubicBezTo>
                        <a:cubicBezTo>
                          <a:pt x="27615" y="56273"/>
                          <a:pt x="27693" y="56588"/>
                          <a:pt x="27751" y="56961"/>
                        </a:cubicBezTo>
                        <a:cubicBezTo>
                          <a:pt x="27809" y="57334"/>
                          <a:pt x="27851" y="57807"/>
                          <a:pt x="27851" y="58374"/>
                        </a:cubicBezTo>
                        <a:cubicBezTo>
                          <a:pt x="27851" y="59298"/>
                          <a:pt x="27793" y="60003"/>
                          <a:pt x="27656" y="60533"/>
                        </a:cubicBezTo>
                        <a:cubicBezTo>
                          <a:pt x="27540" y="61043"/>
                          <a:pt x="27341" y="61437"/>
                          <a:pt x="27088" y="61710"/>
                        </a:cubicBezTo>
                        <a:cubicBezTo>
                          <a:pt x="26831" y="61967"/>
                          <a:pt x="26458" y="62220"/>
                          <a:pt x="25949" y="62435"/>
                        </a:cubicBezTo>
                        <a:cubicBezTo>
                          <a:pt x="25439" y="62651"/>
                          <a:pt x="24867" y="62829"/>
                          <a:pt x="24221" y="62986"/>
                        </a:cubicBezTo>
                        <a:cubicBezTo>
                          <a:pt x="23574" y="63123"/>
                          <a:pt x="22886" y="63243"/>
                          <a:pt x="22161" y="63338"/>
                        </a:cubicBezTo>
                        <a:cubicBezTo>
                          <a:pt x="21436" y="63434"/>
                          <a:pt x="20707" y="63475"/>
                          <a:pt x="19982" y="63475"/>
                        </a:cubicBezTo>
                        <a:cubicBezTo>
                          <a:pt x="17781" y="63475"/>
                          <a:pt x="15879" y="63181"/>
                          <a:pt x="14309" y="62593"/>
                        </a:cubicBezTo>
                        <a:cubicBezTo>
                          <a:pt x="12717" y="62025"/>
                          <a:pt x="11425" y="61138"/>
                          <a:pt x="10422" y="59961"/>
                        </a:cubicBezTo>
                        <a:cubicBezTo>
                          <a:pt x="9402" y="58764"/>
                          <a:pt x="8673" y="57272"/>
                          <a:pt x="8205" y="55465"/>
                        </a:cubicBezTo>
                        <a:cubicBezTo>
                          <a:pt x="7753" y="53658"/>
                          <a:pt x="7517" y="51520"/>
                          <a:pt x="7517" y="49067"/>
                        </a:cubicBezTo>
                        <a:lnTo>
                          <a:pt x="7517" y="24217"/>
                        </a:lnTo>
                        <a:lnTo>
                          <a:pt x="1550" y="24217"/>
                        </a:lnTo>
                        <a:cubicBezTo>
                          <a:pt x="1077" y="24217"/>
                          <a:pt x="704" y="23960"/>
                          <a:pt x="410" y="23471"/>
                        </a:cubicBezTo>
                        <a:cubicBezTo>
                          <a:pt x="137" y="22961"/>
                          <a:pt x="0" y="22136"/>
                          <a:pt x="0" y="21017"/>
                        </a:cubicBezTo>
                        <a:cubicBezTo>
                          <a:pt x="0" y="20408"/>
                          <a:pt x="37" y="19899"/>
                          <a:pt x="116" y="19505"/>
                        </a:cubicBezTo>
                        <a:cubicBezTo>
                          <a:pt x="195" y="19095"/>
                          <a:pt x="294" y="18759"/>
                          <a:pt x="410" y="18486"/>
                        </a:cubicBezTo>
                        <a:cubicBezTo>
                          <a:pt x="547" y="18212"/>
                          <a:pt x="704" y="18034"/>
                          <a:pt x="920" y="17918"/>
                        </a:cubicBezTo>
                        <a:cubicBezTo>
                          <a:pt x="1115" y="17802"/>
                          <a:pt x="1351" y="17761"/>
                          <a:pt x="1608" y="17761"/>
                        </a:cubicBezTo>
                        <a:lnTo>
                          <a:pt x="7517" y="17761"/>
                        </a:lnTo>
                        <a:lnTo>
                          <a:pt x="7517" y="7650"/>
                        </a:lnTo>
                        <a:cubicBezTo>
                          <a:pt x="7517" y="7413"/>
                          <a:pt x="7575" y="7219"/>
                          <a:pt x="7695" y="7020"/>
                        </a:cubicBezTo>
                        <a:cubicBezTo>
                          <a:pt x="7795" y="6841"/>
                          <a:pt x="8010" y="6667"/>
                          <a:pt x="8304" y="6531"/>
                        </a:cubicBezTo>
                        <a:cubicBezTo>
                          <a:pt x="8598" y="6394"/>
                          <a:pt x="9013" y="6295"/>
                          <a:pt x="9523" y="6216"/>
                        </a:cubicBezTo>
                        <a:cubicBezTo>
                          <a:pt x="10011" y="6158"/>
                          <a:pt x="10662" y="6137"/>
                          <a:pt x="11408" y="6137"/>
                        </a:cubicBezTo>
                        <a:cubicBezTo>
                          <a:pt x="12212" y="6137"/>
                          <a:pt x="12862" y="6158"/>
                          <a:pt x="13351" y="6216"/>
                        </a:cubicBezTo>
                        <a:cubicBezTo>
                          <a:pt x="13861" y="6295"/>
                          <a:pt x="14255" y="6394"/>
                          <a:pt x="14549" y="6531"/>
                        </a:cubicBezTo>
                        <a:cubicBezTo>
                          <a:pt x="14822" y="6667"/>
                          <a:pt x="15038" y="6846"/>
                          <a:pt x="15158" y="7020"/>
                        </a:cubicBezTo>
                        <a:cubicBezTo>
                          <a:pt x="15274" y="7214"/>
                          <a:pt x="15353" y="7413"/>
                          <a:pt x="15353" y="7650"/>
                        </a:cubicBezTo>
                        <a:lnTo>
                          <a:pt x="15353" y="17761"/>
                        </a:lnTo>
                        <a:lnTo>
                          <a:pt x="42760" y="17761"/>
                        </a:lnTo>
                        <a:close/>
                        <a:moveTo>
                          <a:pt x="46117" y="4633"/>
                        </a:moveTo>
                        <a:cubicBezTo>
                          <a:pt x="46117" y="6460"/>
                          <a:pt x="45781" y="7695"/>
                          <a:pt x="45077" y="8362"/>
                        </a:cubicBezTo>
                        <a:cubicBezTo>
                          <a:pt x="44389" y="9009"/>
                          <a:pt x="43112" y="9344"/>
                          <a:pt x="41248" y="9344"/>
                        </a:cubicBezTo>
                        <a:cubicBezTo>
                          <a:pt x="39404" y="9344"/>
                          <a:pt x="38165" y="9029"/>
                          <a:pt x="37477" y="8383"/>
                        </a:cubicBezTo>
                        <a:cubicBezTo>
                          <a:pt x="36789" y="7737"/>
                          <a:pt x="36457" y="6518"/>
                          <a:pt x="36457" y="4712"/>
                        </a:cubicBezTo>
                        <a:cubicBezTo>
                          <a:pt x="36457" y="2884"/>
                          <a:pt x="36810" y="1649"/>
                          <a:pt x="37498" y="982"/>
                        </a:cubicBezTo>
                        <a:cubicBezTo>
                          <a:pt x="38206" y="336"/>
                          <a:pt x="39478" y="0"/>
                          <a:pt x="41343" y="0"/>
                        </a:cubicBezTo>
                        <a:cubicBezTo>
                          <a:pt x="43170" y="0"/>
                          <a:pt x="44426" y="315"/>
                          <a:pt x="45114" y="961"/>
                        </a:cubicBezTo>
                        <a:cubicBezTo>
                          <a:pt x="45785" y="1612"/>
                          <a:pt x="46117" y="2826"/>
                          <a:pt x="46117" y="4633"/>
                        </a:cubicBezTo>
                        <a:close/>
                      </a:path>
                    </a:pathLst>
                  </a:custGeom>
                  <a:solidFill>
                    <a:srgbClr val="C7D30F"/>
                  </a:solidFill>
                  <a:ln w="4136" cap="flat">
                    <a:noFill/>
                    <a:prstDash val="solid"/>
                    <a:miter/>
                  </a:ln>
                </p:spPr>
                <p:txBody>
                  <a:bodyPr rtlCol="0" anchor="ctr"/>
                  <a:lstStyle/>
                  <a:p>
                    <a:endParaRPr lang="de-DE"/>
                  </a:p>
                </p:txBody>
              </p:sp>
              <p:sp>
                <p:nvSpPr>
                  <p:cNvPr id="93" name="Freihandform: Form 92">
                    <a:extLst>
                      <a:ext uri="{FF2B5EF4-FFF2-40B4-BE49-F238E27FC236}">
                        <a16:creationId xmlns:a16="http://schemas.microsoft.com/office/drawing/2014/main" id="{323CF860-72CF-4E07-B3A5-BE94C081864B}"/>
                      </a:ext>
                    </a:extLst>
                  </p:cNvPr>
                  <p:cNvSpPr/>
                  <p:nvPr/>
                </p:nvSpPr>
                <p:spPr>
                  <a:xfrm>
                    <a:off x="9437474" y="3567430"/>
                    <a:ext cx="36735" cy="46096"/>
                  </a:xfrm>
                  <a:custGeom>
                    <a:avLst/>
                    <a:gdLst>
                      <a:gd name="connsiteX0" fmla="*/ 36735 w 36735"/>
                      <a:gd name="connsiteY0" fmla="*/ 44642 h 46096"/>
                      <a:gd name="connsiteX1" fmla="*/ 36540 w 36735"/>
                      <a:gd name="connsiteY1" fmla="*/ 45271 h 46096"/>
                      <a:gd name="connsiteX2" fmla="*/ 35931 w 36735"/>
                      <a:gd name="connsiteY2" fmla="*/ 45723 h 46096"/>
                      <a:gd name="connsiteX3" fmla="*/ 34734 w 36735"/>
                      <a:gd name="connsiteY3" fmla="*/ 46017 h 46096"/>
                      <a:gd name="connsiteX4" fmla="*/ 32848 w 36735"/>
                      <a:gd name="connsiteY4" fmla="*/ 46096 h 46096"/>
                      <a:gd name="connsiteX5" fmla="*/ 30905 w 36735"/>
                      <a:gd name="connsiteY5" fmla="*/ 46017 h 46096"/>
                      <a:gd name="connsiteX6" fmla="*/ 29728 w 36735"/>
                      <a:gd name="connsiteY6" fmla="*/ 45723 h 46096"/>
                      <a:gd name="connsiteX7" fmla="*/ 29098 w 36735"/>
                      <a:gd name="connsiteY7" fmla="*/ 45271 h 46096"/>
                      <a:gd name="connsiteX8" fmla="*/ 28920 w 36735"/>
                      <a:gd name="connsiteY8" fmla="*/ 44642 h 46096"/>
                      <a:gd name="connsiteX9" fmla="*/ 28920 w 36735"/>
                      <a:gd name="connsiteY9" fmla="*/ 19750 h 46096"/>
                      <a:gd name="connsiteX10" fmla="*/ 28352 w 36735"/>
                      <a:gd name="connsiteY10" fmla="*/ 13882 h 46096"/>
                      <a:gd name="connsiteX11" fmla="*/ 26682 w 36735"/>
                      <a:gd name="connsiteY11" fmla="*/ 10053 h 46096"/>
                      <a:gd name="connsiteX12" fmla="*/ 23856 w 36735"/>
                      <a:gd name="connsiteY12" fmla="*/ 7600 h 46096"/>
                      <a:gd name="connsiteX13" fmla="*/ 19870 w 36735"/>
                      <a:gd name="connsiteY13" fmla="*/ 6754 h 46096"/>
                      <a:gd name="connsiteX14" fmla="*/ 13981 w 36735"/>
                      <a:gd name="connsiteY14" fmla="*/ 8835 h 46096"/>
                      <a:gd name="connsiteX15" fmla="*/ 7819 w 36735"/>
                      <a:gd name="connsiteY15" fmla="*/ 14918 h 46096"/>
                      <a:gd name="connsiteX16" fmla="*/ 7819 w 36735"/>
                      <a:gd name="connsiteY16" fmla="*/ 44637 h 46096"/>
                      <a:gd name="connsiteX17" fmla="*/ 7641 w 36735"/>
                      <a:gd name="connsiteY17" fmla="*/ 45267 h 46096"/>
                      <a:gd name="connsiteX18" fmla="*/ 7011 w 36735"/>
                      <a:gd name="connsiteY18" fmla="*/ 45719 h 46096"/>
                      <a:gd name="connsiteX19" fmla="*/ 5834 w 36735"/>
                      <a:gd name="connsiteY19" fmla="*/ 46013 h 46096"/>
                      <a:gd name="connsiteX20" fmla="*/ 3891 w 36735"/>
                      <a:gd name="connsiteY20" fmla="*/ 46092 h 46096"/>
                      <a:gd name="connsiteX21" fmla="*/ 2006 w 36735"/>
                      <a:gd name="connsiteY21" fmla="*/ 46013 h 46096"/>
                      <a:gd name="connsiteX22" fmla="*/ 787 w 36735"/>
                      <a:gd name="connsiteY22" fmla="*/ 45719 h 46096"/>
                      <a:gd name="connsiteX23" fmla="*/ 178 w 36735"/>
                      <a:gd name="connsiteY23" fmla="*/ 45267 h 46096"/>
                      <a:gd name="connsiteX24" fmla="*/ 0 w 36735"/>
                      <a:gd name="connsiteY24" fmla="*/ 44637 h 46096"/>
                      <a:gd name="connsiteX25" fmla="*/ 0 w 36735"/>
                      <a:gd name="connsiteY25" fmla="*/ 2122 h 46096"/>
                      <a:gd name="connsiteX26" fmla="*/ 157 w 36735"/>
                      <a:gd name="connsiteY26" fmla="*/ 1492 h 46096"/>
                      <a:gd name="connsiteX27" fmla="*/ 709 w 36735"/>
                      <a:gd name="connsiteY27" fmla="*/ 1019 h 46096"/>
                      <a:gd name="connsiteX28" fmla="*/ 1807 w 36735"/>
                      <a:gd name="connsiteY28" fmla="*/ 725 h 46096"/>
                      <a:gd name="connsiteX29" fmla="*/ 3555 w 36735"/>
                      <a:gd name="connsiteY29" fmla="*/ 667 h 46096"/>
                      <a:gd name="connsiteX30" fmla="*/ 5283 w 36735"/>
                      <a:gd name="connsiteY30" fmla="*/ 725 h 46096"/>
                      <a:gd name="connsiteX31" fmla="*/ 6365 w 36735"/>
                      <a:gd name="connsiteY31" fmla="*/ 1019 h 46096"/>
                      <a:gd name="connsiteX32" fmla="*/ 6895 w 36735"/>
                      <a:gd name="connsiteY32" fmla="*/ 1492 h 46096"/>
                      <a:gd name="connsiteX33" fmla="*/ 7074 w 36735"/>
                      <a:gd name="connsiteY33" fmla="*/ 2122 h 46096"/>
                      <a:gd name="connsiteX34" fmla="*/ 7074 w 36735"/>
                      <a:gd name="connsiteY34" fmla="*/ 7753 h 46096"/>
                      <a:gd name="connsiteX35" fmla="*/ 14259 w 36735"/>
                      <a:gd name="connsiteY35" fmla="*/ 1865 h 46096"/>
                      <a:gd name="connsiteX36" fmla="*/ 21482 w 36735"/>
                      <a:gd name="connsiteY36" fmla="*/ 0 h 46096"/>
                      <a:gd name="connsiteX37" fmla="*/ 28646 w 36735"/>
                      <a:gd name="connsiteY37" fmla="*/ 1434 h 46096"/>
                      <a:gd name="connsiteX38" fmla="*/ 33358 w 36735"/>
                      <a:gd name="connsiteY38" fmla="*/ 5279 h 46096"/>
                      <a:gd name="connsiteX39" fmla="*/ 35948 w 36735"/>
                      <a:gd name="connsiteY39" fmla="*/ 10931 h 46096"/>
                      <a:gd name="connsiteX40" fmla="*/ 36731 w 36735"/>
                      <a:gd name="connsiteY40" fmla="*/ 18705 h 46096"/>
                      <a:gd name="connsiteX41" fmla="*/ 36731 w 36735"/>
                      <a:gd name="connsiteY41" fmla="*/ 44642 h 4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6735" h="46096">
                        <a:moveTo>
                          <a:pt x="36735" y="44642"/>
                        </a:moveTo>
                        <a:cubicBezTo>
                          <a:pt x="36735" y="44899"/>
                          <a:pt x="36656" y="45114"/>
                          <a:pt x="36540" y="45271"/>
                        </a:cubicBezTo>
                        <a:cubicBezTo>
                          <a:pt x="36424" y="45450"/>
                          <a:pt x="36205" y="45607"/>
                          <a:pt x="35931" y="45723"/>
                        </a:cubicBezTo>
                        <a:cubicBezTo>
                          <a:pt x="35637" y="45860"/>
                          <a:pt x="35243" y="45939"/>
                          <a:pt x="34734" y="46017"/>
                        </a:cubicBezTo>
                        <a:cubicBezTo>
                          <a:pt x="34245" y="46075"/>
                          <a:pt x="33594" y="46096"/>
                          <a:pt x="32848" y="46096"/>
                        </a:cubicBezTo>
                        <a:cubicBezTo>
                          <a:pt x="32065" y="46096"/>
                          <a:pt x="31414" y="46075"/>
                          <a:pt x="30905" y="46017"/>
                        </a:cubicBezTo>
                        <a:cubicBezTo>
                          <a:pt x="30395" y="45939"/>
                          <a:pt x="30001" y="45860"/>
                          <a:pt x="29728" y="45723"/>
                        </a:cubicBezTo>
                        <a:cubicBezTo>
                          <a:pt x="29434" y="45607"/>
                          <a:pt x="29239" y="45450"/>
                          <a:pt x="29098" y="45271"/>
                        </a:cubicBezTo>
                        <a:cubicBezTo>
                          <a:pt x="28982" y="45114"/>
                          <a:pt x="28920" y="44899"/>
                          <a:pt x="28920" y="44642"/>
                        </a:cubicBezTo>
                        <a:lnTo>
                          <a:pt x="28920" y="19750"/>
                        </a:lnTo>
                        <a:cubicBezTo>
                          <a:pt x="28920" y="17317"/>
                          <a:pt x="28725" y="15374"/>
                          <a:pt x="28352" y="13882"/>
                        </a:cubicBezTo>
                        <a:cubicBezTo>
                          <a:pt x="27958" y="12411"/>
                          <a:pt x="27411" y="11135"/>
                          <a:pt x="26682" y="10053"/>
                        </a:cubicBezTo>
                        <a:cubicBezTo>
                          <a:pt x="25957" y="8992"/>
                          <a:pt x="25012" y="8168"/>
                          <a:pt x="23856" y="7600"/>
                        </a:cubicBezTo>
                        <a:cubicBezTo>
                          <a:pt x="22716" y="7032"/>
                          <a:pt x="21382" y="6754"/>
                          <a:pt x="19870" y="6754"/>
                        </a:cubicBezTo>
                        <a:cubicBezTo>
                          <a:pt x="17905" y="6754"/>
                          <a:pt x="15945" y="7442"/>
                          <a:pt x="13981" y="8835"/>
                        </a:cubicBezTo>
                        <a:cubicBezTo>
                          <a:pt x="12017" y="10210"/>
                          <a:pt x="9978" y="12249"/>
                          <a:pt x="7819" y="14918"/>
                        </a:cubicBezTo>
                        <a:lnTo>
                          <a:pt x="7819" y="44637"/>
                        </a:lnTo>
                        <a:cubicBezTo>
                          <a:pt x="7819" y="44894"/>
                          <a:pt x="7761" y="45110"/>
                          <a:pt x="7641" y="45267"/>
                        </a:cubicBezTo>
                        <a:cubicBezTo>
                          <a:pt x="7504" y="45445"/>
                          <a:pt x="7306" y="45603"/>
                          <a:pt x="7011" y="45719"/>
                        </a:cubicBezTo>
                        <a:cubicBezTo>
                          <a:pt x="6738" y="45856"/>
                          <a:pt x="6344" y="45934"/>
                          <a:pt x="5834" y="46013"/>
                        </a:cubicBezTo>
                        <a:cubicBezTo>
                          <a:pt x="5325" y="46071"/>
                          <a:pt x="4678" y="46092"/>
                          <a:pt x="3891" y="46092"/>
                        </a:cubicBezTo>
                        <a:cubicBezTo>
                          <a:pt x="3145" y="46092"/>
                          <a:pt x="2499" y="46071"/>
                          <a:pt x="2006" y="46013"/>
                        </a:cubicBezTo>
                        <a:cubicBezTo>
                          <a:pt x="1496" y="45934"/>
                          <a:pt x="1082" y="45856"/>
                          <a:pt x="787" y="45719"/>
                        </a:cubicBezTo>
                        <a:cubicBezTo>
                          <a:pt x="493" y="45603"/>
                          <a:pt x="278" y="45445"/>
                          <a:pt x="178" y="45267"/>
                        </a:cubicBezTo>
                        <a:cubicBezTo>
                          <a:pt x="62" y="45110"/>
                          <a:pt x="0" y="44894"/>
                          <a:pt x="0" y="44637"/>
                        </a:cubicBezTo>
                        <a:lnTo>
                          <a:pt x="0" y="2122"/>
                        </a:lnTo>
                        <a:cubicBezTo>
                          <a:pt x="0" y="1865"/>
                          <a:pt x="58" y="1670"/>
                          <a:pt x="157" y="1492"/>
                        </a:cubicBezTo>
                        <a:cubicBezTo>
                          <a:pt x="236" y="1314"/>
                          <a:pt x="431" y="1156"/>
                          <a:pt x="709" y="1019"/>
                        </a:cubicBezTo>
                        <a:cubicBezTo>
                          <a:pt x="1003" y="862"/>
                          <a:pt x="1355" y="783"/>
                          <a:pt x="1807" y="725"/>
                        </a:cubicBezTo>
                        <a:cubicBezTo>
                          <a:pt x="2238" y="688"/>
                          <a:pt x="2826" y="667"/>
                          <a:pt x="3555" y="667"/>
                        </a:cubicBezTo>
                        <a:cubicBezTo>
                          <a:pt x="4264" y="667"/>
                          <a:pt x="4832" y="688"/>
                          <a:pt x="5283" y="725"/>
                        </a:cubicBezTo>
                        <a:cubicBezTo>
                          <a:pt x="5756" y="783"/>
                          <a:pt x="6108" y="862"/>
                          <a:pt x="6365" y="1019"/>
                        </a:cubicBezTo>
                        <a:cubicBezTo>
                          <a:pt x="6622" y="1156"/>
                          <a:pt x="6796" y="1314"/>
                          <a:pt x="6895" y="1492"/>
                        </a:cubicBezTo>
                        <a:cubicBezTo>
                          <a:pt x="7011" y="1670"/>
                          <a:pt x="7074" y="1865"/>
                          <a:pt x="7074" y="2122"/>
                        </a:cubicBezTo>
                        <a:lnTo>
                          <a:pt x="7074" y="7753"/>
                        </a:lnTo>
                        <a:cubicBezTo>
                          <a:pt x="9469" y="5064"/>
                          <a:pt x="11864" y="3100"/>
                          <a:pt x="14259" y="1865"/>
                        </a:cubicBezTo>
                        <a:cubicBezTo>
                          <a:pt x="16633" y="630"/>
                          <a:pt x="19049" y="0"/>
                          <a:pt x="21482" y="0"/>
                        </a:cubicBezTo>
                        <a:cubicBezTo>
                          <a:pt x="24308" y="0"/>
                          <a:pt x="26703" y="472"/>
                          <a:pt x="28646" y="1434"/>
                        </a:cubicBezTo>
                        <a:cubicBezTo>
                          <a:pt x="30590" y="2395"/>
                          <a:pt x="32160" y="3692"/>
                          <a:pt x="33358" y="5279"/>
                        </a:cubicBezTo>
                        <a:cubicBezTo>
                          <a:pt x="34576" y="6887"/>
                          <a:pt x="35417" y="8773"/>
                          <a:pt x="35948" y="10931"/>
                        </a:cubicBezTo>
                        <a:cubicBezTo>
                          <a:pt x="36457" y="13090"/>
                          <a:pt x="36731" y="15680"/>
                          <a:pt x="36731" y="18705"/>
                        </a:cubicBezTo>
                        <a:lnTo>
                          <a:pt x="36731" y="44642"/>
                        </a:lnTo>
                        <a:close/>
                      </a:path>
                    </a:pathLst>
                  </a:custGeom>
                  <a:solidFill>
                    <a:srgbClr val="C7D30F"/>
                  </a:solidFill>
                  <a:ln w="4136" cap="flat">
                    <a:noFill/>
                    <a:prstDash val="solid"/>
                    <a:miter/>
                  </a:ln>
                </p:spPr>
                <p:txBody>
                  <a:bodyPr rtlCol="0" anchor="ctr"/>
                  <a:lstStyle/>
                  <a:p>
                    <a:endParaRPr lang="de-DE"/>
                  </a:p>
                </p:txBody>
              </p:sp>
              <p:sp>
                <p:nvSpPr>
                  <p:cNvPr id="94" name="Freihandform: Form 93">
                    <a:extLst>
                      <a:ext uri="{FF2B5EF4-FFF2-40B4-BE49-F238E27FC236}">
                        <a16:creationId xmlns:a16="http://schemas.microsoft.com/office/drawing/2014/main" id="{60E06170-9F25-40EB-843A-CE31FD8C573B}"/>
                      </a:ext>
                    </a:extLst>
                  </p:cNvPr>
                  <p:cNvSpPr/>
                  <p:nvPr/>
                </p:nvSpPr>
                <p:spPr>
                  <a:xfrm>
                    <a:off x="9483732" y="3567537"/>
                    <a:ext cx="40356" cy="62953"/>
                  </a:xfrm>
                  <a:custGeom>
                    <a:avLst/>
                    <a:gdLst>
                      <a:gd name="connsiteX0" fmla="*/ 40357 w 40356"/>
                      <a:gd name="connsiteY0" fmla="*/ 3962 h 62953"/>
                      <a:gd name="connsiteX1" fmla="*/ 39905 w 40356"/>
                      <a:gd name="connsiteY1" fmla="*/ 6336 h 62953"/>
                      <a:gd name="connsiteX2" fmla="*/ 38749 w 40356"/>
                      <a:gd name="connsiteY2" fmla="*/ 7082 h 62953"/>
                      <a:gd name="connsiteX3" fmla="*/ 32645 w 40356"/>
                      <a:gd name="connsiteY3" fmla="*/ 7082 h 62953"/>
                      <a:gd name="connsiteX4" fmla="*/ 34961 w 40356"/>
                      <a:gd name="connsiteY4" fmla="*/ 10832 h 62953"/>
                      <a:gd name="connsiteX5" fmla="*/ 35629 w 40356"/>
                      <a:gd name="connsiteY5" fmla="*/ 15113 h 62953"/>
                      <a:gd name="connsiteX6" fmla="*/ 34452 w 40356"/>
                      <a:gd name="connsiteY6" fmla="*/ 21631 h 62953"/>
                      <a:gd name="connsiteX7" fmla="*/ 31054 w 40356"/>
                      <a:gd name="connsiteY7" fmla="*/ 26421 h 62953"/>
                      <a:gd name="connsiteX8" fmla="*/ 25812 w 40356"/>
                      <a:gd name="connsiteY8" fmla="*/ 29425 h 62953"/>
                      <a:gd name="connsiteX9" fmla="*/ 19099 w 40356"/>
                      <a:gd name="connsiteY9" fmla="*/ 30466 h 62953"/>
                      <a:gd name="connsiteX10" fmla="*/ 14135 w 40356"/>
                      <a:gd name="connsiteY10" fmla="*/ 29778 h 62953"/>
                      <a:gd name="connsiteX11" fmla="*/ 10521 w 40356"/>
                      <a:gd name="connsiteY11" fmla="*/ 28050 h 62953"/>
                      <a:gd name="connsiteX12" fmla="*/ 9129 w 40356"/>
                      <a:gd name="connsiteY12" fmla="*/ 29993 h 62953"/>
                      <a:gd name="connsiteX13" fmla="*/ 8578 w 40356"/>
                      <a:gd name="connsiteY13" fmla="*/ 32488 h 62953"/>
                      <a:gd name="connsiteX14" fmla="*/ 10107 w 40356"/>
                      <a:gd name="connsiteY14" fmla="*/ 35235 h 62953"/>
                      <a:gd name="connsiteX15" fmla="*/ 14209 w 40356"/>
                      <a:gd name="connsiteY15" fmla="*/ 36412 h 62953"/>
                      <a:gd name="connsiteX16" fmla="*/ 25340 w 40356"/>
                      <a:gd name="connsiteY16" fmla="*/ 36884 h 62953"/>
                      <a:gd name="connsiteX17" fmla="*/ 31170 w 40356"/>
                      <a:gd name="connsiteY17" fmla="*/ 37767 h 62953"/>
                      <a:gd name="connsiteX18" fmla="*/ 35761 w 40356"/>
                      <a:gd name="connsiteY18" fmla="*/ 39984 h 62953"/>
                      <a:gd name="connsiteX19" fmla="*/ 38803 w 40356"/>
                      <a:gd name="connsiteY19" fmla="*/ 43519 h 62953"/>
                      <a:gd name="connsiteX20" fmla="*/ 39884 w 40356"/>
                      <a:gd name="connsiteY20" fmla="*/ 48408 h 62953"/>
                      <a:gd name="connsiteX21" fmla="*/ 38650 w 40356"/>
                      <a:gd name="connsiteY21" fmla="*/ 53982 h 62953"/>
                      <a:gd name="connsiteX22" fmla="*/ 34879 w 40356"/>
                      <a:gd name="connsiteY22" fmla="*/ 58635 h 62953"/>
                      <a:gd name="connsiteX23" fmla="*/ 28423 w 40356"/>
                      <a:gd name="connsiteY23" fmla="*/ 61797 h 62953"/>
                      <a:gd name="connsiteX24" fmla="*/ 19136 w 40356"/>
                      <a:gd name="connsiteY24" fmla="*/ 62953 h 62953"/>
                      <a:gd name="connsiteX25" fmla="*/ 10343 w 40356"/>
                      <a:gd name="connsiteY25" fmla="*/ 62091 h 62953"/>
                      <a:gd name="connsiteX26" fmla="*/ 4397 w 40356"/>
                      <a:gd name="connsiteY26" fmla="*/ 59696 h 62953"/>
                      <a:gd name="connsiteX27" fmla="*/ 1040 w 40356"/>
                      <a:gd name="connsiteY27" fmla="*/ 56083 h 62953"/>
                      <a:gd name="connsiteX28" fmla="*/ 0 w 40356"/>
                      <a:gd name="connsiteY28" fmla="*/ 51529 h 62953"/>
                      <a:gd name="connsiteX29" fmla="*/ 373 w 40356"/>
                      <a:gd name="connsiteY29" fmla="*/ 48508 h 62953"/>
                      <a:gd name="connsiteX30" fmla="*/ 1529 w 40356"/>
                      <a:gd name="connsiteY30" fmla="*/ 45719 h 62953"/>
                      <a:gd name="connsiteX31" fmla="*/ 3473 w 40356"/>
                      <a:gd name="connsiteY31" fmla="*/ 43187 h 62953"/>
                      <a:gd name="connsiteX32" fmla="*/ 6162 w 40356"/>
                      <a:gd name="connsiteY32" fmla="*/ 40813 h 62953"/>
                      <a:gd name="connsiteX33" fmla="*/ 2727 w 40356"/>
                      <a:gd name="connsiteY33" fmla="*/ 37829 h 62953"/>
                      <a:gd name="connsiteX34" fmla="*/ 1608 w 40356"/>
                      <a:gd name="connsiteY34" fmla="*/ 33963 h 62953"/>
                      <a:gd name="connsiteX35" fmla="*/ 2785 w 40356"/>
                      <a:gd name="connsiteY35" fmla="*/ 28820 h 62953"/>
                      <a:gd name="connsiteX36" fmla="*/ 5731 w 40356"/>
                      <a:gd name="connsiteY36" fmla="*/ 24755 h 62953"/>
                      <a:gd name="connsiteX37" fmla="*/ 3415 w 40356"/>
                      <a:gd name="connsiteY37" fmla="*/ 20810 h 62953"/>
                      <a:gd name="connsiteX38" fmla="*/ 2553 w 40356"/>
                      <a:gd name="connsiteY38" fmla="*/ 15490 h 62953"/>
                      <a:gd name="connsiteX39" fmla="*/ 3787 w 40356"/>
                      <a:gd name="connsiteY39" fmla="*/ 8971 h 62953"/>
                      <a:gd name="connsiteX40" fmla="*/ 7202 w 40356"/>
                      <a:gd name="connsiteY40" fmla="*/ 4102 h 62953"/>
                      <a:gd name="connsiteX41" fmla="*/ 12423 w 40356"/>
                      <a:gd name="connsiteY41" fmla="*/ 1061 h 62953"/>
                      <a:gd name="connsiteX42" fmla="*/ 19099 w 40356"/>
                      <a:gd name="connsiteY42" fmla="*/ 0 h 62953"/>
                      <a:gd name="connsiteX43" fmla="*/ 22712 w 40356"/>
                      <a:gd name="connsiteY43" fmla="*/ 215 h 62953"/>
                      <a:gd name="connsiteX44" fmla="*/ 25874 w 40356"/>
                      <a:gd name="connsiteY44" fmla="*/ 804 h 62953"/>
                      <a:gd name="connsiteX45" fmla="*/ 38749 w 40356"/>
                      <a:gd name="connsiteY45" fmla="*/ 804 h 62953"/>
                      <a:gd name="connsiteX46" fmla="*/ 39967 w 40356"/>
                      <a:gd name="connsiteY46" fmla="*/ 1571 h 62953"/>
                      <a:gd name="connsiteX47" fmla="*/ 40357 w 40356"/>
                      <a:gd name="connsiteY47" fmla="*/ 3962 h 62953"/>
                      <a:gd name="connsiteX48" fmla="*/ 32073 w 40356"/>
                      <a:gd name="connsiteY48" fmla="*/ 48835 h 62953"/>
                      <a:gd name="connsiteX49" fmla="*/ 29815 w 40356"/>
                      <a:gd name="connsiteY49" fmla="*/ 44596 h 62953"/>
                      <a:gd name="connsiteX50" fmla="*/ 23732 w 40356"/>
                      <a:gd name="connsiteY50" fmla="*/ 43025 h 62953"/>
                      <a:gd name="connsiteX51" fmla="*/ 12701 w 40356"/>
                      <a:gd name="connsiteY51" fmla="*/ 42652 h 62953"/>
                      <a:gd name="connsiteX52" fmla="*/ 10206 w 40356"/>
                      <a:gd name="connsiteY52" fmla="*/ 44890 h 62953"/>
                      <a:gd name="connsiteX53" fmla="*/ 8677 w 40356"/>
                      <a:gd name="connsiteY53" fmla="*/ 46912 h 62953"/>
                      <a:gd name="connsiteX54" fmla="*/ 7894 w 40356"/>
                      <a:gd name="connsiteY54" fmla="*/ 48835 h 62953"/>
                      <a:gd name="connsiteX55" fmla="*/ 7679 w 40356"/>
                      <a:gd name="connsiteY55" fmla="*/ 50758 h 62953"/>
                      <a:gd name="connsiteX56" fmla="*/ 10799 w 40356"/>
                      <a:gd name="connsiteY56" fmla="*/ 55411 h 62953"/>
                      <a:gd name="connsiteX57" fmla="*/ 19513 w 40356"/>
                      <a:gd name="connsiteY57" fmla="*/ 57003 h 62953"/>
                      <a:gd name="connsiteX58" fmla="*/ 25460 w 40356"/>
                      <a:gd name="connsiteY58" fmla="*/ 56315 h 62953"/>
                      <a:gd name="connsiteX59" fmla="*/ 29326 w 40356"/>
                      <a:gd name="connsiteY59" fmla="*/ 54508 h 62953"/>
                      <a:gd name="connsiteX60" fmla="*/ 31427 w 40356"/>
                      <a:gd name="connsiteY60" fmla="*/ 51897 h 62953"/>
                      <a:gd name="connsiteX61" fmla="*/ 32073 w 40356"/>
                      <a:gd name="connsiteY61" fmla="*/ 48835 h 62953"/>
                      <a:gd name="connsiteX62" fmla="*/ 28145 w 40356"/>
                      <a:gd name="connsiteY62" fmla="*/ 15150 h 62953"/>
                      <a:gd name="connsiteX63" fmla="*/ 25750 w 40356"/>
                      <a:gd name="connsiteY63" fmla="*/ 8379 h 62953"/>
                      <a:gd name="connsiteX64" fmla="*/ 18937 w 40356"/>
                      <a:gd name="connsiteY64" fmla="*/ 5946 h 62953"/>
                      <a:gd name="connsiteX65" fmla="*/ 14992 w 40356"/>
                      <a:gd name="connsiteY65" fmla="*/ 6692 h 62953"/>
                      <a:gd name="connsiteX66" fmla="*/ 12187 w 40356"/>
                      <a:gd name="connsiteY66" fmla="*/ 8773 h 62953"/>
                      <a:gd name="connsiteX67" fmla="*/ 10538 w 40356"/>
                      <a:gd name="connsiteY67" fmla="*/ 11814 h 62953"/>
                      <a:gd name="connsiteX68" fmla="*/ 9987 w 40356"/>
                      <a:gd name="connsiteY68" fmla="*/ 15444 h 62953"/>
                      <a:gd name="connsiteX69" fmla="*/ 12382 w 40356"/>
                      <a:gd name="connsiteY69" fmla="*/ 22041 h 62953"/>
                      <a:gd name="connsiteX70" fmla="*/ 19095 w 40356"/>
                      <a:gd name="connsiteY70" fmla="*/ 24457 h 62953"/>
                      <a:gd name="connsiteX71" fmla="*/ 23118 w 40356"/>
                      <a:gd name="connsiteY71" fmla="*/ 23732 h 62953"/>
                      <a:gd name="connsiteX72" fmla="*/ 25924 w 40356"/>
                      <a:gd name="connsiteY72" fmla="*/ 21689 h 62953"/>
                      <a:gd name="connsiteX73" fmla="*/ 27594 w 40356"/>
                      <a:gd name="connsiteY73" fmla="*/ 18705 h 62953"/>
                      <a:gd name="connsiteX74" fmla="*/ 28145 w 40356"/>
                      <a:gd name="connsiteY74" fmla="*/ 15150 h 6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0356" h="62953">
                        <a:moveTo>
                          <a:pt x="40357" y="3962"/>
                        </a:moveTo>
                        <a:cubicBezTo>
                          <a:pt x="40357" y="5060"/>
                          <a:pt x="40220" y="5847"/>
                          <a:pt x="39905" y="6336"/>
                        </a:cubicBezTo>
                        <a:cubicBezTo>
                          <a:pt x="39611" y="6825"/>
                          <a:pt x="39217" y="7082"/>
                          <a:pt x="38749" y="7082"/>
                        </a:cubicBezTo>
                        <a:lnTo>
                          <a:pt x="32645" y="7082"/>
                        </a:lnTo>
                        <a:cubicBezTo>
                          <a:pt x="33743" y="8201"/>
                          <a:pt x="34531" y="9456"/>
                          <a:pt x="34961" y="10832"/>
                        </a:cubicBezTo>
                        <a:cubicBezTo>
                          <a:pt x="35413" y="12208"/>
                          <a:pt x="35629" y="13621"/>
                          <a:pt x="35629" y="15113"/>
                        </a:cubicBezTo>
                        <a:cubicBezTo>
                          <a:pt x="35629" y="17566"/>
                          <a:pt x="35235" y="19745"/>
                          <a:pt x="34452" y="21631"/>
                        </a:cubicBezTo>
                        <a:cubicBezTo>
                          <a:pt x="33648" y="23516"/>
                          <a:pt x="32529" y="25103"/>
                          <a:pt x="31054" y="26421"/>
                        </a:cubicBezTo>
                        <a:cubicBezTo>
                          <a:pt x="29579" y="27739"/>
                          <a:pt x="27834" y="28737"/>
                          <a:pt x="25812" y="29425"/>
                        </a:cubicBezTo>
                        <a:cubicBezTo>
                          <a:pt x="23790" y="30113"/>
                          <a:pt x="21552" y="30466"/>
                          <a:pt x="19099" y="30466"/>
                        </a:cubicBezTo>
                        <a:cubicBezTo>
                          <a:pt x="17350" y="30466"/>
                          <a:pt x="15701" y="30229"/>
                          <a:pt x="14135" y="29778"/>
                        </a:cubicBezTo>
                        <a:cubicBezTo>
                          <a:pt x="12585" y="29326"/>
                          <a:pt x="11367" y="28737"/>
                          <a:pt x="10521" y="28050"/>
                        </a:cubicBezTo>
                        <a:cubicBezTo>
                          <a:pt x="9954" y="28617"/>
                          <a:pt x="9481" y="29268"/>
                          <a:pt x="9129" y="29993"/>
                        </a:cubicBezTo>
                        <a:cubicBezTo>
                          <a:pt x="8756" y="30718"/>
                          <a:pt x="8578" y="31543"/>
                          <a:pt x="8578" y="32488"/>
                        </a:cubicBezTo>
                        <a:cubicBezTo>
                          <a:pt x="8578" y="33586"/>
                          <a:pt x="9087" y="34510"/>
                          <a:pt x="10107" y="35235"/>
                        </a:cubicBezTo>
                        <a:cubicBezTo>
                          <a:pt x="11126" y="35960"/>
                          <a:pt x="12502" y="36354"/>
                          <a:pt x="14209" y="36412"/>
                        </a:cubicBezTo>
                        <a:lnTo>
                          <a:pt x="25340" y="36884"/>
                        </a:lnTo>
                        <a:cubicBezTo>
                          <a:pt x="27461" y="36942"/>
                          <a:pt x="29405" y="37237"/>
                          <a:pt x="31170" y="37767"/>
                        </a:cubicBezTo>
                        <a:cubicBezTo>
                          <a:pt x="32935" y="38277"/>
                          <a:pt x="34468" y="39023"/>
                          <a:pt x="35761" y="39984"/>
                        </a:cubicBezTo>
                        <a:cubicBezTo>
                          <a:pt x="37058" y="40945"/>
                          <a:pt x="38078" y="42122"/>
                          <a:pt x="38803" y="43519"/>
                        </a:cubicBezTo>
                        <a:cubicBezTo>
                          <a:pt x="39528" y="44932"/>
                          <a:pt x="39884" y="46544"/>
                          <a:pt x="39884" y="48408"/>
                        </a:cubicBezTo>
                        <a:cubicBezTo>
                          <a:pt x="39884" y="50372"/>
                          <a:pt x="39474" y="52216"/>
                          <a:pt x="38650" y="53982"/>
                        </a:cubicBezTo>
                        <a:cubicBezTo>
                          <a:pt x="37825" y="55747"/>
                          <a:pt x="36590" y="57301"/>
                          <a:pt x="34879" y="58635"/>
                        </a:cubicBezTo>
                        <a:cubicBezTo>
                          <a:pt x="33192" y="59970"/>
                          <a:pt x="31050" y="61030"/>
                          <a:pt x="28423" y="61797"/>
                        </a:cubicBezTo>
                        <a:cubicBezTo>
                          <a:pt x="25791" y="62580"/>
                          <a:pt x="22712" y="62953"/>
                          <a:pt x="19136" y="62953"/>
                        </a:cubicBezTo>
                        <a:cubicBezTo>
                          <a:pt x="15701" y="62953"/>
                          <a:pt x="12755" y="62659"/>
                          <a:pt x="10343" y="62091"/>
                        </a:cubicBezTo>
                        <a:cubicBezTo>
                          <a:pt x="7927" y="61503"/>
                          <a:pt x="5946" y="60715"/>
                          <a:pt x="4397" y="59696"/>
                        </a:cubicBezTo>
                        <a:cubicBezTo>
                          <a:pt x="2868" y="58693"/>
                          <a:pt x="1728" y="57496"/>
                          <a:pt x="1040" y="56083"/>
                        </a:cubicBezTo>
                        <a:cubicBezTo>
                          <a:pt x="352" y="54690"/>
                          <a:pt x="0" y="53157"/>
                          <a:pt x="0" y="51529"/>
                        </a:cubicBezTo>
                        <a:cubicBezTo>
                          <a:pt x="0" y="50489"/>
                          <a:pt x="116" y="49486"/>
                          <a:pt x="373" y="48508"/>
                        </a:cubicBezTo>
                        <a:cubicBezTo>
                          <a:pt x="630" y="47530"/>
                          <a:pt x="1019" y="46602"/>
                          <a:pt x="1529" y="45719"/>
                        </a:cubicBezTo>
                        <a:cubicBezTo>
                          <a:pt x="2060" y="44836"/>
                          <a:pt x="2706" y="43991"/>
                          <a:pt x="3473" y="43187"/>
                        </a:cubicBezTo>
                        <a:cubicBezTo>
                          <a:pt x="4256" y="42383"/>
                          <a:pt x="5142" y="41596"/>
                          <a:pt x="6162" y="40813"/>
                        </a:cubicBezTo>
                        <a:cubicBezTo>
                          <a:pt x="4612" y="40029"/>
                          <a:pt x="3452" y="39027"/>
                          <a:pt x="2727" y="37829"/>
                        </a:cubicBezTo>
                        <a:cubicBezTo>
                          <a:pt x="1981" y="36631"/>
                          <a:pt x="1608" y="35334"/>
                          <a:pt x="1608" y="33963"/>
                        </a:cubicBezTo>
                        <a:cubicBezTo>
                          <a:pt x="1608" y="32040"/>
                          <a:pt x="2001" y="30333"/>
                          <a:pt x="2785" y="28820"/>
                        </a:cubicBezTo>
                        <a:cubicBezTo>
                          <a:pt x="3589" y="27308"/>
                          <a:pt x="4550" y="25953"/>
                          <a:pt x="5731" y="24755"/>
                        </a:cubicBezTo>
                        <a:cubicBezTo>
                          <a:pt x="4749" y="23578"/>
                          <a:pt x="3982" y="22261"/>
                          <a:pt x="3415" y="20810"/>
                        </a:cubicBezTo>
                        <a:cubicBezTo>
                          <a:pt x="2847" y="19339"/>
                          <a:pt x="2553" y="17570"/>
                          <a:pt x="2553" y="15490"/>
                        </a:cubicBezTo>
                        <a:cubicBezTo>
                          <a:pt x="2553" y="13057"/>
                          <a:pt x="2963" y="10898"/>
                          <a:pt x="3787" y="8971"/>
                        </a:cubicBezTo>
                        <a:cubicBezTo>
                          <a:pt x="4612" y="7049"/>
                          <a:pt x="5752" y="5420"/>
                          <a:pt x="7202" y="4102"/>
                        </a:cubicBezTo>
                        <a:cubicBezTo>
                          <a:pt x="8652" y="2785"/>
                          <a:pt x="10401" y="1765"/>
                          <a:pt x="12423" y="1061"/>
                        </a:cubicBezTo>
                        <a:cubicBezTo>
                          <a:pt x="14466" y="352"/>
                          <a:pt x="16683" y="0"/>
                          <a:pt x="19099" y="0"/>
                        </a:cubicBezTo>
                        <a:cubicBezTo>
                          <a:pt x="20396" y="0"/>
                          <a:pt x="21594" y="58"/>
                          <a:pt x="22712" y="215"/>
                        </a:cubicBezTo>
                        <a:cubicBezTo>
                          <a:pt x="23831" y="352"/>
                          <a:pt x="24892" y="551"/>
                          <a:pt x="25874" y="804"/>
                        </a:cubicBezTo>
                        <a:lnTo>
                          <a:pt x="38749" y="804"/>
                        </a:lnTo>
                        <a:cubicBezTo>
                          <a:pt x="39300" y="804"/>
                          <a:pt x="39690" y="1061"/>
                          <a:pt x="39967" y="1571"/>
                        </a:cubicBezTo>
                        <a:cubicBezTo>
                          <a:pt x="40220" y="2097"/>
                          <a:pt x="40357" y="2880"/>
                          <a:pt x="40357" y="3962"/>
                        </a:cubicBezTo>
                        <a:close/>
                        <a:moveTo>
                          <a:pt x="32073" y="48835"/>
                        </a:moveTo>
                        <a:cubicBezTo>
                          <a:pt x="32073" y="47008"/>
                          <a:pt x="31327" y="45595"/>
                          <a:pt x="29815" y="44596"/>
                        </a:cubicBezTo>
                        <a:cubicBezTo>
                          <a:pt x="28323" y="43614"/>
                          <a:pt x="26280" y="43083"/>
                          <a:pt x="23732" y="43025"/>
                        </a:cubicBezTo>
                        <a:lnTo>
                          <a:pt x="12701" y="42652"/>
                        </a:lnTo>
                        <a:cubicBezTo>
                          <a:pt x="11681" y="43436"/>
                          <a:pt x="10857" y="44182"/>
                          <a:pt x="10206" y="44890"/>
                        </a:cubicBezTo>
                        <a:cubicBezTo>
                          <a:pt x="9556" y="45599"/>
                          <a:pt x="9050" y="46266"/>
                          <a:pt x="8677" y="46912"/>
                        </a:cubicBezTo>
                        <a:cubicBezTo>
                          <a:pt x="8284" y="47559"/>
                          <a:pt x="8031" y="48209"/>
                          <a:pt x="7894" y="48835"/>
                        </a:cubicBezTo>
                        <a:cubicBezTo>
                          <a:pt x="7757" y="49465"/>
                          <a:pt x="7679" y="50111"/>
                          <a:pt x="7679" y="50758"/>
                        </a:cubicBezTo>
                        <a:cubicBezTo>
                          <a:pt x="7679" y="52817"/>
                          <a:pt x="8719" y="54371"/>
                          <a:pt x="10799" y="55411"/>
                        </a:cubicBezTo>
                        <a:cubicBezTo>
                          <a:pt x="12879" y="56472"/>
                          <a:pt x="15784" y="57003"/>
                          <a:pt x="19513" y="57003"/>
                        </a:cubicBezTo>
                        <a:cubicBezTo>
                          <a:pt x="21888" y="57003"/>
                          <a:pt x="23873" y="56766"/>
                          <a:pt x="25460" y="56315"/>
                        </a:cubicBezTo>
                        <a:cubicBezTo>
                          <a:pt x="27047" y="55863"/>
                          <a:pt x="28344" y="55254"/>
                          <a:pt x="29326" y="54508"/>
                        </a:cubicBezTo>
                        <a:cubicBezTo>
                          <a:pt x="30308" y="53741"/>
                          <a:pt x="31012" y="52880"/>
                          <a:pt x="31427" y="51897"/>
                        </a:cubicBezTo>
                        <a:cubicBezTo>
                          <a:pt x="31858" y="50915"/>
                          <a:pt x="32073" y="49892"/>
                          <a:pt x="32073" y="48835"/>
                        </a:cubicBezTo>
                        <a:close/>
                        <a:moveTo>
                          <a:pt x="28145" y="15150"/>
                        </a:moveTo>
                        <a:cubicBezTo>
                          <a:pt x="28145" y="12266"/>
                          <a:pt x="27341" y="9987"/>
                          <a:pt x="25750" y="8379"/>
                        </a:cubicBezTo>
                        <a:cubicBezTo>
                          <a:pt x="24142" y="6750"/>
                          <a:pt x="21884" y="5946"/>
                          <a:pt x="18937" y="5946"/>
                        </a:cubicBezTo>
                        <a:cubicBezTo>
                          <a:pt x="17425" y="5946"/>
                          <a:pt x="16111" y="6203"/>
                          <a:pt x="14992" y="6692"/>
                        </a:cubicBezTo>
                        <a:cubicBezTo>
                          <a:pt x="13874" y="7202"/>
                          <a:pt x="12933" y="7890"/>
                          <a:pt x="12187" y="8773"/>
                        </a:cubicBezTo>
                        <a:cubicBezTo>
                          <a:pt x="11462" y="9655"/>
                          <a:pt x="10890" y="10679"/>
                          <a:pt x="10538" y="11814"/>
                        </a:cubicBezTo>
                        <a:cubicBezTo>
                          <a:pt x="10165" y="12970"/>
                          <a:pt x="9987" y="14168"/>
                          <a:pt x="9987" y="15444"/>
                        </a:cubicBezTo>
                        <a:cubicBezTo>
                          <a:pt x="9987" y="18233"/>
                          <a:pt x="10791" y="20450"/>
                          <a:pt x="12382" y="22041"/>
                        </a:cubicBezTo>
                        <a:cubicBezTo>
                          <a:pt x="13973" y="23649"/>
                          <a:pt x="16211" y="24457"/>
                          <a:pt x="19095" y="24457"/>
                        </a:cubicBezTo>
                        <a:cubicBezTo>
                          <a:pt x="20624" y="24457"/>
                          <a:pt x="21979" y="24221"/>
                          <a:pt x="23118" y="23732"/>
                        </a:cubicBezTo>
                        <a:cubicBezTo>
                          <a:pt x="24258" y="23243"/>
                          <a:pt x="25178" y="22576"/>
                          <a:pt x="25924" y="21689"/>
                        </a:cubicBezTo>
                        <a:cubicBezTo>
                          <a:pt x="26670" y="20827"/>
                          <a:pt x="27221" y="19824"/>
                          <a:pt x="27594" y="18705"/>
                        </a:cubicBezTo>
                        <a:cubicBezTo>
                          <a:pt x="27950" y="17566"/>
                          <a:pt x="28145" y="16385"/>
                          <a:pt x="28145" y="15150"/>
                        </a:cubicBezTo>
                        <a:close/>
                      </a:path>
                    </a:pathLst>
                  </a:custGeom>
                  <a:solidFill>
                    <a:srgbClr val="C7D30F"/>
                  </a:solidFill>
                  <a:ln w="4136" cap="flat">
                    <a:noFill/>
                    <a:prstDash val="solid"/>
                    <a:miter/>
                  </a:ln>
                </p:spPr>
                <p:txBody>
                  <a:bodyPr rtlCol="0" anchor="ctr"/>
                  <a:lstStyle/>
                  <a:p>
                    <a:endParaRPr lang="de-DE"/>
                  </a:p>
                </p:txBody>
              </p:sp>
            </p:grpSp>
          </p:grpSp>
          <p:grpSp>
            <p:nvGrpSpPr>
              <p:cNvPr id="22" name="Inhaltsplatzhalter 9">
                <a:extLst>
                  <a:ext uri="{FF2B5EF4-FFF2-40B4-BE49-F238E27FC236}">
                    <a16:creationId xmlns:a16="http://schemas.microsoft.com/office/drawing/2014/main" id="{92F53AE7-CFEE-431F-8DAA-4939E3BFF148}"/>
                  </a:ext>
                </a:extLst>
              </p:cNvPr>
              <p:cNvGrpSpPr/>
              <p:nvPr/>
            </p:nvGrpSpPr>
            <p:grpSpPr>
              <a:xfrm>
                <a:off x="7748035" y="1366565"/>
                <a:ext cx="1245322" cy="1139553"/>
                <a:chOff x="7748035" y="1366565"/>
                <a:chExt cx="1245322" cy="1139553"/>
              </a:xfrm>
            </p:grpSpPr>
            <p:sp>
              <p:nvSpPr>
                <p:cNvPr id="75" name="Freihandform: Form 74">
                  <a:extLst>
                    <a:ext uri="{FF2B5EF4-FFF2-40B4-BE49-F238E27FC236}">
                      <a16:creationId xmlns:a16="http://schemas.microsoft.com/office/drawing/2014/main" id="{088A0065-7C55-442A-9C19-26B77060307E}"/>
                    </a:ext>
                  </a:extLst>
                </p:cNvPr>
                <p:cNvSpPr/>
                <p:nvPr/>
              </p:nvSpPr>
              <p:spPr>
                <a:xfrm>
                  <a:off x="7755664" y="1374098"/>
                  <a:ext cx="1230061" cy="1124478"/>
                </a:xfrm>
                <a:custGeom>
                  <a:avLst/>
                  <a:gdLst>
                    <a:gd name="connsiteX0" fmla="*/ 417656 w 1230061"/>
                    <a:gd name="connsiteY0" fmla="*/ 1124478 h 1124478"/>
                    <a:gd name="connsiteX1" fmla="*/ 226803 w 1230061"/>
                    <a:gd name="connsiteY1" fmla="*/ 1014294 h 1124478"/>
                    <a:gd name="connsiteX2" fmla="*/ 29428 w 1230061"/>
                    <a:gd name="connsiteY2" fmla="*/ 672428 h 1124478"/>
                    <a:gd name="connsiteX3" fmla="*/ 29428 w 1230061"/>
                    <a:gd name="connsiteY3" fmla="*/ 452051 h 1124478"/>
                    <a:gd name="connsiteX4" fmla="*/ 226803 w 1230061"/>
                    <a:gd name="connsiteY4" fmla="*/ 110184 h 1124478"/>
                    <a:gd name="connsiteX5" fmla="*/ 417656 w 1230061"/>
                    <a:gd name="connsiteY5" fmla="*/ 0 h 1124478"/>
                    <a:gd name="connsiteX6" fmla="*/ 812410 w 1230061"/>
                    <a:gd name="connsiteY6" fmla="*/ 0 h 1124478"/>
                    <a:gd name="connsiteX7" fmla="*/ 1003258 w 1230061"/>
                    <a:gd name="connsiteY7" fmla="*/ 110184 h 1124478"/>
                    <a:gd name="connsiteX8" fmla="*/ 1200633 w 1230061"/>
                    <a:gd name="connsiteY8" fmla="*/ 452051 h 1124478"/>
                    <a:gd name="connsiteX9" fmla="*/ 1200633 w 1230061"/>
                    <a:gd name="connsiteY9" fmla="*/ 672428 h 1124478"/>
                    <a:gd name="connsiteX10" fmla="*/ 1003258 w 1230061"/>
                    <a:gd name="connsiteY10" fmla="*/ 1014294 h 1124478"/>
                    <a:gd name="connsiteX11" fmla="*/ 812410 w 1230061"/>
                    <a:gd name="connsiteY11" fmla="*/ 1124478 h 1124478"/>
                    <a:gd name="connsiteX12" fmla="*/ 417656 w 1230061"/>
                    <a:gd name="connsiteY12" fmla="*/ 1124478 h 112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0061" h="1124478">
                      <a:moveTo>
                        <a:pt x="417656" y="1124478"/>
                      </a:moveTo>
                      <a:cubicBezTo>
                        <a:pt x="339176" y="1124478"/>
                        <a:pt x="266045" y="1082261"/>
                        <a:pt x="226803" y="1014294"/>
                      </a:cubicBezTo>
                      <a:lnTo>
                        <a:pt x="29428" y="672428"/>
                      </a:lnTo>
                      <a:cubicBezTo>
                        <a:pt x="-9809" y="604465"/>
                        <a:pt x="-9809" y="520022"/>
                        <a:pt x="29428" y="452051"/>
                      </a:cubicBezTo>
                      <a:lnTo>
                        <a:pt x="226803" y="110184"/>
                      </a:lnTo>
                      <a:cubicBezTo>
                        <a:pt x="266045" y="42222"/>
                        <a:pt x="339176" y="0"/>
                        <a:pt x="417656" y="0"/>
                      </a:cubicBezTo>
                      <a:lnTo>
                        <a:pt x="812410" y="0"/>
                      </a:lnTo>
                      <a:cubicBezTo>
                        <a:pt x="890890" y="0"/>
                        <a:pt x="964016" y="42217"/>
                        <a:pt x="1003258" y="110184"/>
                      </a:cubicBezTo>
                      <a:lnTo>
                        <a:pt x="1200633" y="452051"/>
                      </a:lnTo>
                      <a:cubicBezTo>
                        <a:pt x="1239871" y="520018"/>
                        <a:pt x="1239871" y="604461"/>
                        <a:pt x="1200633" y="672428"/>
                      </a:cubicBezTo>
                      <a:lnTo>
                        <a:pt x="1003258" y="1014294"/>
                      </a:lnTo>
                      <a:cubicBezTo>
                        <a:pt x="964020" y="1082257"/>
                        <a:pt x="890890" y="1124478"/>
                        <a:pt x="812410" y="1124478"/>
                      </a:cubicBezTo>
                      <a:lnTo>
                        <a:pt x="417656" y="1124478"/>
                      </a:lnTo>
                      <a:close/>
                    </a:path>
                  </a:pathLst>
                </a:custGeom>
                <a:solidFill>
                  <a:srgbClr val="354547"/>
                </a:solidFill>
                <a:ln w="4136" cap="flat">
                  <a:noFill/>
                  <a:prstDash val="solid"/>
                  <a:miter/>
                </a:ln>
              </p:spPr>
              <p:txBody>
                <a:bodyPr rtlCol="0" anchor="ctr"/>
                <a:lstStyle/>
                <a:p>
                  <a:endParaRPr lang="de-DE"/>
                </a:p>
              </p:txBody>
            </p:sp>
            <p:sp>
              <p:nvSpPr>
                <p:cNvPr id="76" name="Freihandform: Form 75">
                  <a:extLst>
                    <a:ext uri="{FF2B5EF4-FFF2-40B4-BE49-F238E27FC236}">
                      <a16:creationId xmlns:a16="http://schemas.microsoft.com/office/drawing/2014/main" id="{0F7028E1-C3A0-4A25-9156-904ADB3E5D80}"/>
                    </a:ext>
                  </a:extLst>
                </p:cNvPr>
                <p:cNvSpPr/>
                <p:nvPr/>
              </p:nvSpPr>
              <p:spPr>
                <a:xfrm>
                  <a:off x="7748035" y="1366565"/>
                  <a:ext cx="1245322" cy="1139553"/>
                </a:xfrm>
                <a:custGeom>
                  <a:avLst/>
                  <a:gdLst>
                    <a:gd name="connsiteX0" fmla="*/ 820038 w 1245322"/>
                    <a:gd name="connsiteY0" fmla="*/ 15075 h 1139553"/>
                    <a:gd name="connsiteX1" fmla="*/ 1004360 w 1245322"/>
                    <a:gd name="connsiteY1" fmla="*/ 121493 h 1139553"/>
                    <a:gd name="connsiteX2" fmla="*/ 1201735 w 1245322"/>
                    <a:gd name="connsiteY2" fmla="*/ 463359 h 1139553"/>
                    <a:gd name="connsiteX3" fmla="*/ 1201735 w 1245322"/>
                    <a:gd name="connsiteY3" fmla="*/ 676195 h 1139553"/>
                    <a:gd name="connsiteX4" fmla="*/ 1004360 w 1245322"/>
                    <a:gd name="connsiteY4" fmla="*/ 1018061 h 1139553"/>
                    <a:gd name="connsiteX5" fmla="*/ 820038 w 1245322"/>
                    <a:gd name="connsiteY5" fmla="*/ 1124478 h 1139553"/>
                    <a:gd name="connsiteX6" fmla="*/ 425285 w 1245322"/>
                    <a:gd name="connsiteY6" fmla="*/ 1124478 h 1139553"/>
                    <a:gd name="connsiteX7" fmla="*/ 240963 w 1245322"/>
                    <a:gd name="connsiteY7" fmla="*/ 1018061 h 1139553"/>
                    <a:gd name="connsiteX8" fmla="*/ 43588 w 1245322"/>
                    <a:gd name="connsiteY8" fmla="*/ 676195 h 1139553"/>
                    <a:gd name="connsiteX9" fmla="*/ 43588 w 1245322"/>
                    <a:gd name="connsiteY9" fmla="*/ 463359 h 1139553"/>
                    <a:gd name="connsiteX10" fmla="*/ 240963 w 1245322"/>
                    <a:gd name="connsiteY10" fmla="*/ 121493 h 1139553"/>
                    <a:gd name="connsiteX11" fmla="*/ 425285 w 1245322"/>
                    <a:gd name="connsiteY11" fmla="*/ 15075 h 1139553"/>
                    <a:gd name="connsiteX12" fmla="*/ 820038 w 1245322"/>
                    <a:gd name="connsiteY12" fmla="*/ 15075 h 1139553"/>
                    <a:gd name="connsiteX13" fmla="*/ 820038 w 1245322"/>
                    <a:gd name="connsiteY13" fmla="*/ 0 h 1139553"/>
                    <a:gd name="connsiteX14" fmla="*/ 425285 w 1245322"/>
                    <a:gd name="connsiteY14" fmla="*/ 0 h 1139553"/>
                    <a:gd name="connsiteX15" fmla="*/ 227910 w 1245322"/>
                    <a:gd name="connsiteY15" fmla="*/ 113955 h 1139553"/>
                    <a:gd name="connsiteX16" fmla="*/ 30535 w 1245322"/>
                    <a:gd name="connsiteY16" fmla="*/ 455821 h 1139553"/>
                    <a:gd name="connsiteX17" fmla="*/ 30535 w 1245322"/>
                    <a:gd name="connsiteY17" fmla="*/ 683732 h 1139553"/>
                    <a:gd name="connsiteX18" fmla="*/ 227910 w 1245322"/>
                    <a:gd name="connsiteY18" fmla="*/ 1025598 h 1139553"/>
                    <a:gd name="connsiteX19" fmla="*/ 425285 w 1245322"/>
                    <a:gd name="connsiteY19" fmla="*/ 1139554 h 1139553"/>
                    <a:gd name="connsiteX20" fmla="*/ 820038 w 1245322"/>
                    <a:gd name="connsiteY20" fmla="*/ 1139554 h 1139553"/>
                    <a:gd name="connsiteX21" fmla="*/ 1017413 w 1245322"/>
                    <a:gd name="connsiteY21" fmla="*/ 1025598 h 1139553"/>
                    <a:gd name="connsiteX22" fmla="*/ 1214788 w 1245322"/>
                    <a:gd name="connsiteY22" fmla="*/ 683732 h 1139553"/>
                    <a:gd name="connsiteX23" fmla="*/ 1214788 w 1245322"/>
                    <a:gd name="connsiteY23" fmla="*/ 455821 h 1139553"/>
                    <a:gd name="connsiteX24" fmla="*/ 1017413 w 1245322"/>
                    <a:gd name="connsiteY24" fmla="*/ 113955 h 1139553"/>
                    <a:gd name="connsiteX25" fmla="*/ 820038 w 1245322"/>
                    <a:gd name="connsiteY25" fmla="*/ 0 h 1139553"/>
                    <a:gd name="connsiteX26" fmla="*/ 820038 w 1245322"/>
                    <a:gd name="connsiteY26" fmla="*/ 0 h 113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45322" h="1139553">
                      <a:moveTo>
                        <a:pt x="820038" y="15075"/>
                      </a:moveTo>
                      <a:cubicBezTo>
                        <a:pt x="895833" y="15075"/>
                        <a:pt x="966461" y="55851"/>
                        <a:pt x="1004360" y="121493"/>
                      </a:cubicBezTo>
                      <a:lnTo>
                        <a:pt x="1201735" y="463359"/>
                      </a:lnTo>
                      <a:cubicBezTo>
                        <a:pt x="1239635" y="529002"/>
                        <a:pt x="1239635" y="610552"/>
                        <a:pt x="1201735" y="676195"/>
                      </a:cubicBezTo>
                      <a:lnTo>
                        <a:pt x="1004360" y="1018061"/>
                      </a:lnTo>
                      <a:cubicBezTo>
                        <a:pt x="966461" y="1083703"/>
                        <a:pt x="895833" y="1124478"/>
                        <a:pt x="820038" y="1124478"/>
                      </a:cubicBezTo>
                      <a:lnTo>
                        <a:pt x="425285" y="1124478"/>
                      </a:lnTo>
                      <a:cubicBezTo>
                        <a:pt x="349490" y="1124478"/>
                        <a:pt x="278862" y="1083703"/>
                        <a:pt x="240963" y="1018061"/>
                      </a:cubicBezTo>
                      <a:lnTo>
                        <a:pt x="43588" y="676195"/>
                      </a:lnTo>
                      <a:cubicBezTo>
                        <a:pt x="5688" y="610552"/>
                        <a:pt x="5688" y="529002"/>
                        <a:pt x="43588" y="463359"/>
                      </a:cubicBezTo>
                      <a:lnTo>
                        <a:pt x="240963" y="121493"/>
                      </a:lnTo>
                      <a:cubicBezTo>
                        <a:pt x="278862" y="55851"/>
                        <a:pt x="349490" y="15075"/>
                        <a:pt x="425285" y="15075"/>
                      </a:cubicBezTo>
                      <a:lnTo>
                        <a:pt x="820038" y="15075"/>
                      </a:lnTo>
                      <a:moveTo>
                        <a:pt x="820038" y="0"/>
                      </a:moveTo>
                      <a:lnTo>
                        <a:pt x="425285" y="0"/>
                      </a:lnTo>
                      <a:cubicBezTo>
                        <a:pt x="343858" y="0"/>
                        <a:pt x="268619" y="43440"/>
                        <a:pt x="227910" y="113955"/>
                      </a:cubicBezTo>
                      <a:lnTo>
                        <a:pt x="30535" y="455821"/>
                      </a:lnTo>
                      <a:cubicBezTo>
                        <a:pt x="-10178" y="526337"/>
                        <a:pt x="-10178" y="613217"/>
                        <a:pt x="30535" y="683732"/>
                      </a:cubicBezTo>
                      <a:lnTo>
                        <a:pt x="227910" y="1025598"/>
                      </a:lnTo>
                      <a:cubicBezTo>
                        <a:pt x="268623" y="1096114"/>
                        <a:pt x="343862" y="1139554"/>
                        <a:pt x="425285" y="1139554"/>
                      </a:cubicBezTo>
                      <a:lnTo>
                        <a:pt x="820038" y="1139554"/>
                      </a:lnTo>
                      <a:cubicBezTo>
                        <a:pt x="901465" y="1139554"/>
                        <a:pt x="976704" y="1096114"/>
                        <a:pt x="1017413" y="1025598"/>
                      </a:cubicBezTo>
                      <a:lnTo>
                        <a:pt x="1214788" y="683732"/>
                      </a:lnTo>
                      <a:cubicBezTo>
                        <a:pt x="1255501" y="613217"/>
                        <a:pt x="1255501" y="526337"/>
                        <a:pt x="1214788" y="455821"/>
                      </a:cubicBezTo>
                      <a:lnTo>
                        <a:pt x="1017413" y="113955"/>
                      </a:lnTo>
                      <a:cubicBezTo>
                        <a:pt x="976700" y="43440"/>
                        <a:pt x="901461" y="0"/>
                        <a:pt x="820038" y="0"/>
                      </a:cubicBezTo>
                      <a:lnTo>
                        <a:pt x="820038" y="0"/>
                      </a:lnTo>
                      <a:close/>
                    </a:path>
                  </a:pathLst>
                </a:custGeom>
                <a:solidFill>
                  <a:srgbClr val="C7D30F"/>
                </a:solidFill>
                <a:ln w="4136" cap="flat">
                  <a:noFill/>
                  <a:prstDash val="solid"/>
                  <a:miter/>
                </a:ln>
              </p:spPr>
              <p:txBody>
                <a:bodyPr rtlCol="0" anchor="ctr"/>
                <a:lstStyle/>
                <a:p>
                  <a:endParaRPr lang="de-DE"/>
                </a:p>
              </p:txBody>
            </p:sp>
          </p:grpSp>
          <p:grpSp>
            <p:nvGrpSpPr>
              <p:cNvPr id="23" name="Inhaltsplatzhalter 9">
                <a:extLst>
                  <a:ext uri="{FF2B5EF4-FFF2-40B4-BE49-F238E27FC236}">
                    <a16:creationId xmlns:a16="http://schemas.microsoft.com/office/drawing/2014/main" id="{5CD40710-F08B-4F5C-855B-B11A04A6C40D}"/>
                  </a:ext>
                </a:extLst>
              </p:cNvPr>
              <p:cNvGrpSpPr/>
              <p:nvPr/>
            </p:nvGrpSpPr>
            <p:grpSpPr>
              <a:xfrm>
                <a:off x="7939919" y="1482604"/>
                <a:ext cx="796771" cy="823317"/>
                <a:chOff x="7939919" y="1482604"/>
                <a:chExt cx="796771" cy="823317"/>
              </a:xfrm>
            </p:grpSpPr>
            <p:sp>
              <p:nvSpPr>
                <p:cNvPr id="59" name="Freihandform: Form 58">
                  <a:extLst>
                    <a:ext uri="{FF2B5EF4-FFF2-40B4-BE49-F238E27FC236}">
                      <a16:creationId xmlns:a16="http://schemas.microsoft.com/office/drawing/2014/main" id="{C75E06BF-DA60-4528-8427-09315C62636F}"/>
                    </a:ext>
                  </a:extLst>
                </p:cNvPr>
                <p:cNvSpPr/>
                <p:nvPr/>
              </p:nvSpPr>
              <p:spPr>
                <a:xfrm>
                  <a:off x="7939919" y="1482604"/>
                  <a:ext cx="796771" cy="671474"/>
                </a:xfrm>
                <a:custGeom>
                  <a:avLst/>
                  <a:gdLst>
                    <a:gd name="connsiteX0" fmla="*/ 560180 w 796771"/>
                    <a:gd name="connsiteY0" fmla="*/ 475463 h 671474"/>
                    <a:gd name="connsiteX1" fmla="*/ 517519 w 796771"/>
                    <a:gd name="connsiteY1" fmla="*/ 438952 h 671474"/>
                    <a:gd name="connsiteX2" fmla="*/ 528741 w 796771"/>
                    <a:gd name="connsiteY2" fmla="*/ 392479 h 671474"/>
                    <a:gd name="connsiteX3" fmla="*/ 518683 w 796771"/>
                    <a:gd name="connsiteY3" fmla="*/ 348152 h 671474"/>
                    <a:gd name="connsiteX4" fmla="*/ 551896 w 796771"/>
                    <a:gd name="connsiteY4" fmla="*/ 327156 h 671474"/>
                    <a:gd name="connsiteX5" fmla="*/ 543024 w 796771"/>
                    <a:gd name="connsiteY5" fmla="*/ 310941 h 671474"/>
                    <a:gd name="connsiteX6" fmla="*/ 543024 w 796771"/>
                    <a:gd name="connsiteY6" fmla="*/ 303038 h 671474"/>
                    <a:gd name="connsiteX7" fmla="*/ 505286 w 796771"/>
                    <a:gd name="connsiteY7" fmla="*/ 326899 h 671474"/>
                    <a:gd name="connsiteX8" fmla="*/ 423214 w 796771"/>
                    <a:gd name="connsiteY8" fmla="*/ 286956 h 671474"/>
                    <a:gd name="connsiteX9" fmla="*/ 393540 w 796771"/>
                    <a:gd name="connsiteY9" fmla="*/ 291709 h 671474"/>
                    <a:gd name="connsiteX10" fmla="*/ 376131 w 796771"/>
                    <a:gd name="connsiteY10" fmla="*/ 262160 h 671474"/>
                    <a:gd name="connsiteX11" fmla="*/ 371209 w 796771"/>
                    <a:gd name="connsiteY11" fmla="*/ 262984 h 671474"/>
                    <a:gd name="connsiteX12" fmla="*/ 347469 w 796771"/>
                    <a:gd name="connsiteY12" fmla="*/ 262984 h 671474"/>
                    <a:gd name="connsiteX13" fmla="*/ 370268 w 796771"/>
                    <a:gd name="connsiteY13" fmla="*/ 301688 h 671474"/>
                    <a:gd name="connsiteX14" fmla="*/ 317687 w 796771"/>
                    <a:gd name="connsiteY14" fmla="*/ 392479 h 671474"/>
                    <a:gd name="connsiteX15" fmla="*/ 339285 w 796771"/>
                    <a:gd name="connsiteY15" fmla="*/ 455817 h 671474"/>
                    <a:gd name="connsiteX16" fmla="*/ 253785 w 796771"/>
                    <a:gd name="connsiteY16" fmla="*/ 519090 h 671474"/>
                    <a:gd name="connsiteX17" fmla="*/ 253785 w 796771"/>
                    <a:gd name="connsiteY17" fmla="*/ 550355 h 671474"/>
                    <a:gd name="connsiteX18" fmla="*/ 356962 w 796771"/>
                    <a:gd name="connsiteY18" fmla="*/ 474000 h 671474"/>
                    <a:gd name="connsiteX19" fmla="*/ 423214 w 796771"/>
                    <a:gd name="connsiteY19" fmla="*/ 498006 h 671474"/>
                    <a:gd name="connsiteX20" fmla="*/ 503608 w 796771"/>
                    <a:gd name="connsiteY20" fmla="*/ 460098 h 671474"/>
                    <a:gd name="connsiteX21" fmla="*/ 560184 w 796771"/>
                    <a:gd name="connsiteY21" fmla="*/ 508514 h 671474"/>
                    <a:gd name="connsiteX22" fmla="*/ 560184 w 796771"/>
                    <a:gd name="connsiteY22" fmla="*/ 475463 h 671474"/>
                    <a:gd name="connsiteX23" fmla="*/ 423210 w 796771"/>
                    <a:gd name="connsiteY23" fmla="*/ 472886 h 671474"/>
                    <a:gd name="connsiteX24" fmla="*/ 342807 w 796771"/>
                    <a:gd name="connsiteY24" fmla="*/ 392483 h 671474"/>
                    <a:gd name="connsiteX25" fmla="*/ 423210 w 796771"/>
                    <a:gd name="connsiteY25" fmla="*/ 312080 h 671474"/>
                    <a:gd name="connsiteX26" fmla="*/ 503612 w 796771"/>
                    <a:gd name="connsiteY26" fmla="*/ 392483 h 671474"/>
                    <a:gd name="connsiteX27" fmla="*/ 423210 w 796771"/>
                    <a:gd name="connsiteY27" fmla="*/ 472886 h 671474"/>
                    <a:gd name="connsiteX28" fmla="*/ 180642 w 796771"/>
                    <a:gd name="connsiteY28" fmla="*/ 7202 h 671474"/>
                    <a:gd name="connsiteX29" fmla="*/ 180642 w 796771"/>
                    <a:gd name="connsiteY29" fmla="*/ 243222 h 671474"/>
                    <a:gd name="connsiteX30" fmla="*/ 191317 w 796771"/>
                    <a:gd name="connsiteY30" fmla="*/ 250424 h 671474"/>
                    <a:gd name="connsiteX31" fmla="*/ 253926 w 796771"/>
                    <a:gd name="connsiteY31" fmla="*/ 250424 h 671474"/>
                    <a:gd name="connsiteX32" fmla="*/ 253926 w 796771"/>
                    <a:gd name="connsiteY32" fmla="*/ 199103 h 671474"/>
                    <a:gd name="connsiteX33" fmla="*/ 256545 w 796771"/>
                    <a:gd name="connsiteY33" fmla="*/ 196488 h 671474"/>
                    <a:gd name="connsiteX34" fmla="*/ 305831 w 796771"/>
                    <a:gd name="connsiteY34" fmla="*/ 196488 h 671474"/>
                    <a:gd name="connsiteX35" fmla="*/ 308450 w 796771"/>
                    <a:gd name="connsiteY35" fmla="*/ 199103 h 671474"/>
                    <a:gd name="connsiteX36" fmla="*/ 308450 w 796771"/>
                    <a:gd name="connsiteY36" fmla="*/ 250424 h 671474"/>
                    <a:gd name="connsiteX37" fmla="*/ 371213 w 796771"/>
                    <a:gd name="connsiteY37" fmla="*/ 250424 h 671474"/>
                    <a:gd name="connsiteX38" fmla="*/ 381887 w 796771"/>
                    <a:gd name="connsiteY38" fmla="*/ 243222 h 671474"/>
                    <a:gd name="connsiteX39" fmla="*/ 381887 w 796771"/>
                    <a:gd name="connsiteY39" fmla="*/ 49225 h 671474"/>
                    <a:gd name="connsiteX40" fmla="*/ 371213 w 796771"/>
                    <a:gd name="connsiteY40" fmla="*/ 42023 h 671474"/>
                    <a:gd name="connsiteX41" fmla="*/ 191321 w 796771"/>
                    <a:gd name="connsiteY41" fmla="*/ 0 h 671474"/>
                    <a:gd name="connsiteX42" fmla="*/ 180642 w 796771"/>
                    <a:gd name="connsiteY42" fmla="*/ 7202 h 671474"/>
                    <a:gd name="connsiteX43" fmla="*/ 297494 w 796771"/>
                    <a:gd name="connsiteY43" fmla="*/ 82098 h 671474"/>
                    <a:gd name="connsiteX44" fmla="*/ 300109 w 796771"/>
                    <a:gd name="connsiteY44" fmla="*/ 79479 h 671474"/>
                    <a:gd name="connsiteX45" fmla="*/ 349395 w 796771"/>
                    <a:gd name="connsiteY45" fmla="*/ 79479 h 671474"/>
                    <a:gd name="connsiteX46" fmla="*/ 352010 w 796771"/>
                    <a:gd name="connsiteY46" fmla="*/ 82098 h 671474"/>
                    <a:gd name="connsiteX47" fmla="*/ 352010 w 796771"/>
                    <a:gd name="connsiteY47" fmla="*/ 145324 h 671474"/>
                    <a:gd name="connsiteX48" fmla="*/ 349395 w 796771"/>
                    <a:gd name="connsiteY48" fmla="*/ 147939 h 671474"/>
                    <a:gd name="connsiteX49" fmla="*/ 300109 w 796771"/>
                    <a:gd name="connsiteY49" fmla="*/ 147939 h 671474"/>
                    <a:gd name="connsiteX50" fmla="*/ 297494 w 796771"/>
                    <a:gd name="connsiteY50" fmla="*/ 145324 h 671474"/>
                    <a:gd name="connsiteX51" fmla="*/ 297494 w 796771"/>
                    <a:gd name="connsiteY51" fmla="*/ 82098 h 671474"/>
                    <a:gd name="connsiteX52" fmla="*/ 210362 w 796771"/>
                    <a:gd name="connsiteY52" fmla="*/ 82098 h 671474"/>
                    <a:gd name="connsiteX53" fmla="*/ 212981 w 796771"/>
                    <a:gd name="connsiteY53" fmla="*/ 79479 h 671474"/>
                    <a:gd name="connsiteX54" fmla="*/ 262267 w 796771"/>
                    <a:gd name="connsiteY54" fmla="*/ 79479 h 671474"/>
                    <a:gd name="connsiteX55" fmla="*/ 264886 w 796771"/>
                    <a:gd name="connsiteY55" fmla="*/ 82098 h 671474"/>
                    <a:gd name="connsiteX56" fmla="*/ 264886 w 796771"/>
                    <a:gd name="connsiteY56" fmla="*/ 145324 h 671474"/>
                    <a:gd name="connsiteX57" fmla="*/ 262267 w 796771"/>
                    <a:gd name="connsiteY57" fmla="*/ 147939 h 671474"/>
                    <a:gd name="connsiteX58" fmla="*/ 212981 w 796771"/>
                    <a:gd name="connsiteY58" fmla="*/ 147939 h 671474"/>
                    <a:gd name="connsiteX59" fmla="*/ 210362 w 796771"/>
                    <a:gd name="connsiteY59" fmla="*/ 145324 h 671474"/>
                    <a:gd name="connsiteX60" fmla="*/ 210362 w 796771"/>
                    <a:gd name="connsiteY60" fmla="*/ 82098 h 671474"/>
                    <a:gd name="connsiteX61" fmla="*/ 763315 w 796771"/>
                    <a:gd name="connsiteY61" fmla="*/ 421051 h 671474"/>
                    <a:gd name="connsiteX62" fmla="*/ 583423 w 796771"/>
                    <a:gd name="connsiteY62" fmla="*/ 463073 h 671474"/>
                    <a:gd name="connsiteX63" fmla="*/ 572748 w 796771"/>
                    <a:gd name="connsiteY63" fmla="*/ 470275 h 671474"/>
                    <a:gd name="connsiteX64" fmla="*/ 572748 w 796771"/>
                    <a:gd name="connsiteY64" fmla="*/ 664273 h 671474"/>
                    <a:gd name="connsiteX65" fmla="*/ 583423 w 796771"/>
                    <a:gd name="connsiteY65" fmla="*/ 671475 h 671474"/>
                    <a:gd name="connsiteX66" fmla="*/ 646185 w 796771"/>
                    <a:gd name="connsiteY66" fmla="*/ 671475 h 671474"/>
                    <a:gd name="connsiteX67" fmla="*/ 646185 w 796771"/>
                    <a:gd name="connsiteY67" fmla="*/ 620153 h 671474"/>
                    <a:gd name="connsiteX68" fmla="*/ 648804 w 796771"/>
                    <a:gd name="connsiteY68" fmla="*/ 617535 h 671474"/>
                    <a:gd name="connsiteX69" fmla="*/ 698091 w 796771"/>
                    <a:gd name="connsiteY69" fmla="*/ 617535 h 671474"/>
                    <a:gd name="connsiteX70" fmla="*/ 700710 w 796771"/>
                    <a:gd name="connsiteY70" fmla="*/ 620153 h 671474"/>
                    <a:gd name="connsiteX71" fmla="*/ 700710 w 796771"/>
                    <a:gd name="connsiteY71" fmla="*/ 671475 h 671474"/>
                    <a:gd name="connsiteX72" fmla="*/ 763319 w 796771"/>
                    <a:gd name="connsiteY72" fmla="*/ 671475 h 671474"/>
                    <a:gd name="connsiteX73" fmla="*/ 773993 w 796771"/>
                    <a:gd name="connsiteY73" fmla="*/ 664273 h 671474"/>
                    <a:gd name="connsiteX74" fmla="*/ 773993 w 796771"/>
                    <a:gd name="connsiteY74" fmla="*/ 428253 h 671474"/>
                    <a:gd name="connsiteX75" fmla="*/ 763315 w 796771"/>
                    <a:gd name="connsiteY75" fmla="*/ 421051 h 671474"/>
                    <a:gd name="connsiteX76" fmla="*/ 657141 w 796771"/>
                    <a:gd name="connsiteY76" fmla="*/ 566379 h 671474"/>
                    <a:gd name="connsiteX77" fmla="*/ 654527 w 796771"/>
                    <a:gd name="connsiteY77" fmla="*/ 568994 h 671474"/>
                    <a:gd name="connsiteX78" fmla="*/ 605240 w 796771"/>
                    <a:gd name="connsiteY78" fmla="*/ 568994 h 671474"/>
                    <a:gd name="connsiteX79" fmla="*/ 602625 w 796771"/>
                    <a:gd name="connsiteY79" fmla="*/ 566379 h 671474"/>
                    <a:gd name="connsiteX80" fmla="*/ 602625 w 796771"/>
                    <a:gd name="connsiteY80" fmla="*/ 503152 h 671474"/>
                    <a:gd name="connsiteX81" fmla="*/ 605240 w 796771"/>
                    <a:gd name="connsiteY81" fmla="*/ 500533 h 671474"/>
                    <a:gd name="connsiteX82" fmla="*/ 654527 w 796771"/>
                    <a:gd name="connsiteY82" fmla="*/ 500533 h 671474"/>
                    <a:gd name="connsiteX83" fmla="*/ 657141 w 796771"/>
                    <a:gd name="connsiteY83" fmla="*/ 503152 h 671474"/>
                    <a:gd name="connsiteX84" fmla="*/ 657141 w 796771"/>
                    <a:gd name="connsiteY84" fmla="*/ 566379 h 671474"/>
                    <a:gd name="connsiteX85" fmla="*/ 744274 w 796771"/>
                    <a:gd name="connsiteY85" fmla="*/ 566379 h 671474"/>
                    <a:gd name="connsiteX86" fmla="*/ 741655 w 796771"/>
                    <a:gd name="connsiteY86" fmla="*/ 568994 h 671474"/>
                    <a:gd name="connsiteX87" fmla="*/ 692368 w 796771"/>
                    <a:gd name="connsiteY87" fmla="*/ 568994 h 671474"/>
                    <a:gd name="connsiteX88" fmla="*/ 689749 w 796771"/>
                    <a:gd name="connsiteY88" fmla="*/ 566379 h 671474"/>
                    <a:gd name="connsiteX89" fmla="*/ 689749 w 796771"/>
                    <a:gd name="connsiteY89" fmla="*/ 503152 h 671474"/>
                    <a:gd name="connsiteX90" fmla="*/ 692368 w 796771"/>
                    <a:gd name="connsiteY90" fmla="*/ 500533 h 671474"/>
                    <a:gd name="connsiteX91" fmla="*/ 741655 w 796771"/>
                    <a:gd name="connsiteY91" fmla="*/ 500533 h 671474"/>
                    <a:gd name="connsiteX92" fmla="*/ 744274 w 796771"/>
                    <a:gd name="connsiteY92" fmla="*/ 503152 h 671474"/>
                    <a:gd name="connsiteX93" fmla="*/ 744274 w 796771"/>
                    <a:gd name="connsiteY93" fmla="*/ 566379 h 671474"/>
                    <a:gd name="connsiteX94" fmla="*/ 764147 w 796771"/>
                    <a:gd name="connsiteY94" fmla="*/ 222333 h 671474"/>
                    <a:gd name="connsiteX95" fmla="*/ 766642 w 796771"/>
                    <a:gd name="connsiteY95" fmla="*/ 223846 h 671474"/>
                    <a:gd name="connsiteX96" fmla="*/ 766642 w 796771"/>
                    <a:gd name="connsiteY96" fmla="*/ 310941 h 671474"/>
                    <a:gd name="connsiteX97" fmla="*/ 759104 w 796771"/>
                    <a:gd name="connsiteY97" fmla="*/ 318478 h 671474"/>
                    <a:gd name="connsiteX98" fmla="*/ 698803 w 796771"/>
                    <a:gd name="connsiteY98" fmla="*/ 318478 h 671474"/>
                    <a:gd name="connsiteX99" fmla="*/ 691266 w 796771"/>
                    <a:gd name="connsiteY99" fmla="*/ 310941 h 671474"/>
                    <a:gd name="connsiteX100" fmla="*/ 691266 w 796771"/>
                    <a:gd name="connsiteY100" fmla="*/ 250648 h 671474"/>
                    <a:gd name="connsiteX101" fmla="*/ 683728 w 796771"/>
                    <a:gd name="connsiteY101" fmla="*/ 243110 h 671474"/>
                    <a:gd name="connsiteX102" fmla="*/ 638502 w 796771"/>
                    <a:gd name="connsiteY102" fmla="*/ 243110 h 671474"/>
                    <a:gd name="connsiteX103" fmla="*/ 630965 w 796771"/>
                    <a:gd name="connsiteY103" fmla="*/ 250648 h 671474"/>
                    <a:gd name="connsiteX104" fmla="*/ 630965 w 796771"/>
                    <a:gd name="connsiteY104" fmla="*/ 310941 h 671474"/>
                    <a:gd name="connsiteX105" fmla="*/ 623427 w 796771"/>
                    <a:gd name="connsiteY105" fmla="*/ 318478 h 671474"/>
                    <a:gd name="connsiteX106" fmla="*/ 563126 w 796771"/>
                    <a:gd name="connsiteY106" fmla="*/ 318478 h 671474"/>
                    <a:gd name="connsiteX107" fmla="*/ 555588 w 796771"/>
                    <a:gd name="connsiteY107" fmla="*/ 310941 h 671474"/>
                    <a:gd name="connsiteX108" fmla="*/ 555588 w 796771"/>
                    <a:gd name="connsiteY108" fmla="*/ 223825 h 671474"/>
                    <a:gd name="connsiteX109" fmla="*/ 558162 w 796771"/>
                    <a:gd name="connsiteY109" fmla="*/ 222246 h 671474"/>
                    <a:gd name="connsiteX110" fmla="*/ 661119 w 796771"/>
                    <a:gd name="connsiteY110" fmla="*/ 131459 h 671474"/>
                    <a:gd name="connsiteX111" fmla="*/ 764147 w 796771"/>
                    <a:gd name="connsiteY111" fmla="*/ 222333 h 671474"/>
                    <a:gd name="connsiteX112" fmla="*/ 796772 w 796771"/>
                    <a:gd name="connsiteY112" fmla="*/ 194205 h 671474"/>
                    <a:gd name="connsiteX113" fmla="*/ 794849 w 796771"/>
                    <a:gd name="connsiteY113" fmla="*/ 199240 h 671474"/>
                    <a:gd name="connsiteX114" fmla="*/ 784780 w 796771"/>
                    <a:gd name="connsiteY114" fmla="*/ 210457 h 671474"/>
                    <a:gd name="connsiteX115" fmla="*/ 779165 w 796771"/>
                    <a:gd name="connsiteY115" fmla="*/ 212960 h 671474"/>
                    <a:gd name="connsiteX116" fmla="*/ 774122 w 796771"/>
                    <a:gd name="connsiteY116" fmla="*/ 211025 h 671474"/>
                    <a:gd name="connsiteX117" fmla="*/ 666100 w 796771"/>
                    <a:gd name="connsiteY117" fmla="*/ 115733 h 671474"/>
                    <a:gd name="connsiteX118" fmla="*/ 661095 w 796771"/>
                    <a:gd name="connsiteY118" fmla="*/ 113848 h 671474"/>
                    <a:gd name="connsiteX119" fmla="*/ 656130 w 796771"/>
                    <a:gd name="connsiteY119" fmla="*/ 115733 h 671474"/>
                    <a:gd name="connsiteX120" fmla="*/ 548092 w 796771"/>
                    <a:gd name="connsiteY120" fmla="*/ 211033 h 671474"/>
                    <a:gd name="connsiteX121" fmla="*/ 543049 w 796771"/>
                    <a:gd name="connsiteY121" fmla="*/ 212968 h 671474"/>
                    <a:gd name="connsiteX122" fmla="*/ 537455 w 796771"/>
                    <a:gd name="connsiteY122" fmla="*/ 210465 h 671474"/>
                    <a:gd name="connsiteX123" fmla="*/ 527344 w 796771"/>
                    <a:gd name="connsiteY123" fmla="*/ 199235 h 671474"/>
                    <a:gd name="connsiteX124" fmla="*/ 525421 w 796771"/>
                    <a:gd name="connsiteY124" fmla="*/ 194201 h 671474"/>
                    <a:gd name="connsiteX125" fmla="*/ 527916 w 796771"/>
                    <a:gd name="connsiteY125" fmla="*/ 188586 h 671474"/>
                    <a:gd name="connsiteX126" fmla="*/ 648539 w 796771"/>
                    <a:gd name="connsiteY126" fmla="*/ 82114 h 671474"/>
                    <a:gd name="connsiteX127" fmla="*/ 661119 w 796771"/>
                    <a:gd name="connsiteY127" fmla="*/ 77274 h 671474"/>
                    <a:gd name="connsiteX128" fmla="*/ 673721 w 796771"/>
                    <a:gd name="connsiteY128" fmla="*/ 82114 h 671474"/>
                    <a:gd name="connsiteX129" fmla="*/ 794286 w 796771"/>
                    <a:gd name="connsiteY129" fmla="*/ 188586 h 671474"/>
                    <a:gd name="connsiteX130" fmla="*/ 796772 w 796771"/>
                    <a:gd name="connsiteY130" fmla="*/ 194205 h 671474"/>
                    <a:gd name="connsiteX131" fmla="*/ 238730 w 796771"/>
                    <a:gd name="connsiteY131" fmla="*/ 490095 h 671474"/>
                    <a:gd name="connsiteX132" fmla="*/ 241225 w 796771"/>
                    <a:gd name="connsiteY132" fmla="*/ 491608 h 671474"/>
                    <a:gd name="connsiteX133" fmla="*/ 241225 w 796771"/>
                    <a:gd name="connsiteY133" fmla="*/ 578703 h 671474"/>
                    <a:gd name="connsiteX134" fmla="*/ 233687 w 796771"/>
                    <a:gd name="connsiteY134" fmla="*/ 586240 h 671474"/>
                    <a:gd name="connsiteX135" fmla="*/ 173382 w 796771"/>
                    <a:gd name="connsiteY135" fmla="*/ 586240 h 671474"/>
                    <a:gd name="connsiteX136" fmla="*/ 165844 w 796771"/>
                    <a:gd name="connsiteY136" fmla="*/ 578703 h 671474"/>
                    <a:gd name="connsiteX137" fmla="*/ 165844 w 796771"/>
                    <a:gd name="connsiteY137" fmla="*/ 518410 h 671474"/>
                    <a:gd name="connsiteX138" fmla="*/ 158307 w 796771"/>
                    <a:gd name="connsiteY138" fmla="*/ 510872 h 671474"/>
                    <a:gd name="connsiteX139" fmla="*/ 113081 w 796771"/>
                    <a:gd name="connsiteY139" fmla="*/ 510872 h 671474"/>
                    <a:gd name="connsiteX140" fmla="*/ 105543 w 796771"/>
                    <a:gd name="connsiteY140" fmla="*/ 518410 h 671474"/>
                    <a:gd name="connsiteX141" fmla="*/ 105543 w 796771"/>
                    <a:gd name="connsiteY141" fmla="*/ 578703 h 671474"/>
                    <a:gd name="connsiteX142" fmla="*/ 98006 w 796771"/>
                    <a:gd name="connsiteY142" fmla="*/ 586240 h 671474"/>
                    <a:gd name="connsiteX143" fmla="*/ 37705 w 796771"/>
                    <a:gd name="connsiteY143" fmla="*/ 586240 h 671474"/>
                    <a:gd name="connsiteX144" fmla="*/ 30167 w 796771"/>
                    <a:gd name="connsiteY144" fmla="*/ 578703 h 671474"/>
                    <a:gd name="connsiteX145" fmla="*/ 30167 w 796771"/>
                    <a:gd name="connsiteY145" fmla="*/ 491587 h 671474"/>
                    <a:gd name="connsiteX146" fmla="*/ 32740 w 796771"/>
                    <a:gd name="connsiteY146" fmla="*/ 490008 h 671474"/>
                    <a:gd name="connsiteX147" fmla="*/ 135698 w 796771"/>
                    <a:gd name="connsiteY147" fmla="*/ 399221 h 671474"/>
                    <a:gd name="connsiteX148" fmla="*/ 238730 w 796771"/>
                    <a:gd name="connsiteY148" fmla="*/ 490095 h 671474"/>
                    <a:gd name="connsiteX149" fmla="*/ 268860 w 796771"/>
                    <a:gd name="connsiteY149" fmla="*/ 456356 h 671474"/>
                    <a:gd name="connsiteX150" fmla="*/ 271355 w 796771"/>
                    <a:gd name="connsiteY150" fmla="*/ 461971 h 671474"/>
                    <a:gd name="connsiteX151" fmla="*/ 269432 w 796771"/>
                    <a:gd name="connsiteY151" fmla="*/ 467006 h 671474"/>
                    <a:gd name="connsiteX152" fmla="*/ 259362 w 796771"/>
                    <a:gd name="connsiteY152" fmla="*/ 478223 h 671474"/>
                    <a:gd name="connsiteX153" fmla="*/ 253748 w 796771"/>
                    <a:gd name="connsiteY153" fmla="*/ 480726 h 671474"/>
                    <a:gd name="connsiteX154" fmla="*/ 248704 w 796771"/>
                    <a:gd name="connsiteY154" fmla="*/ 478791 h 671474"/>
                    <a:gd name="connsiteX155" fmla="*/ 140679 w 796771"/>
                    <a:gd name="connsiteY155" fmla="*/ 383499 h 671474"/>
                    <a:gd name="connsiteX156" fmla="*/ 135673 w 796771"/>
                    <a:gd name="connsiteY156" fmla="*/ 381614 h 671474"/>
                    <a:gd name="connsiteX157" fmla="*/ 130709 w 796771"/>
                    <a:gd name="connsiteY157" fmla="*/ 383499 h 671474"/>
                    <a:gd name="connsiteX158" fmla="*/ 22671 w 796771"/>
                    <a:gd name="connsiteY158" fmla="*/ 478799 h 671474"/>
                    <a:gd name="connsiteX159" fmla="*/ 17628 w 796771"/>
                    <a:gd name="connsiteY159" fmla="*/ 480734 h 671474"/>
                    <a:gd name="connsiteX160" fmla="*/ 12034 w 796771"/>
                    <a:gd name="connsiteY160" fmla="*/ 478231 h 671474"/>
                    <a:gd name="connsiteX161" fmla="*/ 1923 w 796771"/>
                    <a:gd name="connsiteY161" fmla="*/ 467002 h 671474"/>
                    <a:gd name="connsiteX162" fmla="*/ 0 w 796771"/>
                    <a:gd name="connsiteY162" fmla="*/ 461967 h 671474"/>
                    <a:gd name="connsiteX163" fmla="*/ 2495 w 796771"/>
                    <a:gd name="connsiteY163" fmla="*/ 456352 h 671474"/>
                    <a:gd name="connsiteX164" fmla="*/ 123117 w 796771"/>
                    <a:gd name="connsiteY164" fmla="*/ 349880 h 671474"/>
                    <a:gd name="connsiteX165" fmla="*/ 135698 w 796771"/>
                    <a:gd name="connsiteY165" fmla="*/ 345040 h 671474"/>
                    <a:gd name="connsiteX166" fmla="*/ 148299 w 796771"/>
                    <a:gd name="connsiteY166" fmla="*/ 349880 h 671474"/>
                    <a:gd name="connsiteX167" fmla="*/ 268860 w 796771"/>
                    <a:gd name="connsiteY167" fmla="*/ 456356 h 67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796771" h="671474">
                      <a:moveTo>
                        <a:pt x="560180" y="475463"/>
                      </a:moveTo>
                      <a:lnTo>
                        <a:pt x="517519" y="438952"/>
                      </a:lnTo>
                      <a:cubicBezTo>
                        <a:pt x="524476" y="424875"/>
                        <a:pt x="528741" y="409245"/>
                        <a:pt x="528741" y="392479"/>
                      </a:cubicBezTo>
                      <a:cubicBezTo>
                        <a:pt x="528741" y="376587"/>
                        <a:pt x="524974" y="361665"/>
                        <a:pt x="518683" y="348152"/>
                      </a:cubicBezTo>
                      <a:lnTo>
                        <a:pt x="551896" y="327156"/>
                      </a:lnTo>
                      <a:cubicBezTo>
                        <a:pt x="546671" y="323521"/>
                        <a:pt x="543024" y="317770"/>
                        <a:pt x="543024" y="310941"/>
                      </a:cubicBezTo>
                      <a:lnTo>
                        <a:pt x="543024" y="303038"/>
                      </a:lnTo>
                      <a:lnTo>
                        <a:pt x="505286" y="326899"/>
                      </a:lnTo>
                      <a:cubicBezTo>
                        <a:pt x="485947" y="302736"/>
                        <a:pt x="456567" y="286956"/>
                        <a:pt x="423214" y="286956"/>
                      </a:cubicBezTo>
                      <a:cubicBezTo>
                        <a:pt x="412838" y="286956"/>
                        <a:pt x="403013" y="288920"/>
                        <a:pt x="393540" y="291709"/>
                      </a:cubicBezTo>
                      <a:lnTo>
                        <a:pt x="376131" y="262160"/>
                      </a:lnTo>
                      <a:cubicBezTo>
                        <a:pt x="374495" y="262458"/>
                        <a:pt x="372966" y="262984"/>
                        <a:pt x="371209" y="262984"/>
                      </a:cubicBezTo>
                      <a:lnTo>
                        <a:pt x="347469" y="262984"/>
                      </a:lnTo>
                      <a:lnTo>
                        <a:pt x="370268" y="301688"/>
                      </a:lnTo>
                      <a:cubicBezTo>
                        <a:pt x="338957" y="319995"/>
                        <a:pt x="317687" y="353593"/>
                        <a:pt x="317687" y="392479"/>
                      </a:cubicBezTo>
                      <a:cubicBezTo>
                        <a:pt x="317687" y="416356"/>
                        <a:pt x="325917" y="438131"/>
                        <a:pt x="339285" y="455817"/>
                      </a:cubicBezTo>
                      <a:lnTo>
                        <a:pt x="253785" y="519090"/>
                      </a:lnTo>
                      <a:lnTo>
                        <a:pt x="253785" y="550355"/>
                      </a:lnTo>
                      <a:lnTo>
                        <a:pt x="356962" y="474000"/>
                      </a:lnTo>
                      <a:cubicBezTo>
                        <a:pt x="375120" y="488777"/>
                        <a:pt x="397978" y="498006"/>
                        <a:pt x="423214" y="498006"/>
                      </a:cubicBezTo>
                      <a:cubicBezTo>
                        <a:pt x="455618" y="498006"/>
                        <a:pt x="484248" y="483088"/>
                        <a:pt x="503608" y="460098"/>
                      </a:cubicBezTo>
                      <a:lnTo>
                        <a:pt x="560184" y="508514"/>
                      </a:lnTo>
                      <a:lnTo>
                        <a:pt x="560184" y="475463"/>
                      </a:lnTo>
                      <a:close/>
                      <a:moveTo>
                        <a:pt x="423210" y="472886"/>
                      </a:moveTo>
                      <a:cubicBezTo>
                        <a:pt x="378875" y="472886"/>
                        <a:pt x="342807" y="436818"/>
                        <a:pt x="342807" y="392483"/>
                      </a:cubicBezTo>
                      <a:cubicBezTo>
                        <a:pt x="342807" y="348148"/>
                        <a:pt x="378875" y="312080"/>
                        <a:pt x="423210" y="312080"/>
                      </a:cubicBezTo>
                      <a:cubicBezTo>
                        <a:pt x="467544" y="312080"/>
                        <a:pt x="503612" y="348148"/>
                        <a:pt x="503612" y="392483"/>
                      </a:cubicBezTo>
                      <a:cubicBezTo>
                        <a:pt x="503612" y="436818"/>
                        <a:pt x="467544" y="472886"/>
                        <a:pt x="423210" y="472886"/>
                      </a:cubicBezTo>
                      <a:close/>
                      <a:moveTo>
                        <a:pt x="180642" y="7202"/>
                      </a:moveTo>
                      <a:lnTo>
                        <a:pt x="180642" y="243222"/>
                      </a:lnTo>
                      <a:cubicBezTo>
                        <a:pt x="180642" y="247200"/>
                        <a:pt x="185420" y="250424"/>
                        <a:pt x="191317" y="250424"/>
                      </a:cubicBezTo>
                      <a:lnTo>
                        <a:pt x="253926" y="250424"/>
                      </a:lnTo>
                      <a:lnTo>
                        <a:pt x="253926" y="199103"/>
                      </a:lnTo>
                      <a:cubicBezTo>
                        <a:pt x="253926" y="197657"/>
                        <a:pt x="255098" y="196488"/>
                        <a:pt x="256545" y="196488"/>
                      </a:cubicBezTo>
                      <a:lnTo>
                        <a:pt x="305831" y="196488"/>
                      </a:lnTo>
                      <a:cubicBezTo>
                        <a:pt x="307278" y="196488"/>
                        <a:pt x="308450" y="197661"/>
                        <a:pt x="308450" y="199103"/>
                      </a:cubicBezTo>
                      <a:lnTo>
                        <a:pt x="308450" y="250424"/>
                      </a:lnTo>
                      <a:lnTo>
                        <a:pt x="371213" y="250424"/>
                      </a:lnTo>
                      <a:cubicBezTo>
                        <a:pt x="377109" y="250424"/>
                        <a:pt x="381887" y="247200"/>
                        <a:pt x="381887" y="243222"/>
                      </a:cubicBezTo>
                      <a:lnTo>
                        <a:pt x="381887" y="49225"/>
                      </a:lnTo>
                      <a:cubicBezTo>
                        <a:pt x="381887" y="45246"/>
                        <a:pt x="377109" y="42023"/>
                        <a:pt x="371213" y="42023"/>
                      </a:cubicBezTo>
                      <a:lnTo>
                        <a:pt x="191321" y="0"/>
                      </a:lnTo>
                      <a:cubicBezTo>
                        <a:pt x="185424" y="-4"/>
                        <a:pt x="180642" y="3224"/>
                        <a:pt x="180642" y="7202"/>
                      </a:cubicBezTo>
                      <a:close/>
                      <a:moveTo>
                        <a:pt x="297494" y="82098"/>
                      </a:moveTo>
                      <a:cubicBezTo>
                        <a:pt x="297494" y="80651"/>
                        <a:pt x="298663" y="79479"/>
                        <a:pt x="300109" y="79479"/>
                      </a:cubicBezTo>
                      <a:lnTo>
                        <a:pt x="349395" y="79479"/>
                      </a:lnTo>
                      <a:cubicBezTo>
                        <a:pt x="350838" y="79479"/>
                        <a:pt x="352010" y="80651"/>
                        <a:pt x="352010" y="82098"/>
                      </a:cubicBezTo>
                      <a:lnTo>
                        <a:pt x="352010" y="145324"/>
                      </a:lnTo>
                      <a:cubicBezTo>
                        <a:pt x="352010" y="146770"/>
                        <a:pt x="350838" y="147939"/>
                        <a:pt x="349395" y="147939"/>
                      </a:cubicBezTo>
                      <a:lnTo>
                        <a:pt x="300109" y="147939"/>
                      </a:lnTo>
                      <a:cubicBezTo>
                        <a:pt x="298663" y="147939"/>
                        <a:pt x="297494" y="146770"/>
                        <a:pt x="297494" y="145324"/>
                      </a:cubicBezTo>
                      <a:lnTo>
                        <a:pt x="297494" y="82098"/>
                      </a:lnTo>
                      <a:close/>
                      <a:moveTo>
                        <a:pt x="210362" y="82098"/>
                      </a:moveTo>
                      <a:cubicBezTo>
                        <a:pt x="210362" y="80651"/>
                        <a:pt x="211534" y="79479"/>
                        <a:pt x="212981" y="79479"/>
                      </a:cubicBezTo>
                      <a:lnTo>
                        <a:pt x="262267" y="79479"/>
                      </a:lnTo>
                      <a:cubicBezTo>
                        <a:pt x="263713" y="79479"/>
                        <a:pt x="264886" y="80651"/>
                        <a:pt x="264886" y="82098"/>
                      </a:cubicBezTo>
                      <a:lnTo>
                        <a:pt x="264886" y="145324"/>
                      </a:lnTo>
                      <a:cubicBezTo>
                        <a:pt x="264886" y="146770"/>
                        <a:pt x="263713" y="147939"/>
                        <a:pt x="262267" y="147939"/>
                      </a:cubicBezTo>
                      <a:lnTo>
                        <a:pt x="212981" y="147939"/>
                      </a:lnTo>
                      <a:cubicBezTo>
                        <a:pt x="211534" y="147939"/>
                        <a:pt x="210362" y="146770"/>
                        <a:pt x="210362" y="145324"/>
                      </a:cubicBezTo>
                      <a:lnTo>
                        <a:pt x="210362" y="82098"/>
                      </a:lnTo>
                      <a:close/>
                      <a:moveTo>
                        <a:pt x="763315" y="421051"/>
                      </a:moveTo>
                      <a:lnTo>
                        <a:pt x="583423" y="463073"/>
                      </a:lnTo>
                      <a:cubicBezTo>
                        <a:pt x="577526" y="463073"/>
                        <a:pt x="572748" y="466297"/>
                        <a:pt x="572748" y="470275"/>
                      </a:cubicBezTo>
                      <a:lnTo>
                        <a:pt x="572748" y="664273"/>
                      </a:lnTo>
                      <a:cubicBezTo>
                        <a:pt x="572748" y="668251"/>
                        <a:pt x="577526" y="671475"/>
                        <a:pt x="583423" y="671475"/>
                      </a:cubicBezTo>
                      <a:lnTo>
                        <a:pt x="646185" y="671475"/>
                      </a:lnTo>
                      <a:lnTo>
                        <a:pt x="646185" y="620153"/>
                      </a:lnTo>
                      <a:cubicBezTo>
                        <a:pt x="646185" y="618707"/>
                        <a:pt x="647358" y="617535"/>
                        <a:pt x="648804" y="617535"/>
                      </a:cubicBezTo>
                      <a:lnTo>
                        <a:pt x="698091" y="617535"/>
                      </a:lnTo>
                      <a:cubicBezTo>
                        <a:pt x="699537" y="617535"/>
                        <a:pt x="700710" y="618707"/>
                        <a:pt x="700710" y="620153"/>
                      </a:cubicBezTo>
                      <a:lnTo>
                        <a:pt x="700710" y="671475"/>
                      </a:lnTo>
                      <a:lnTo>
                        <a:pt x="763319" y="671475"/>
                      </a:lnTo>
                      <a:cubicBezTo>
                        <a:pt x="769215" y="671475"/>
                        <a:pt x="773993" y="668251"/>
                        <a:pt x="773993" y="664273"/>
                      </a:cubicBezTo>
                      <a:lnTo>
                        <a:pt x="773993" y="428253"/>
                      </a:lnTo>
                      <a:cubicBezTo>
                        <a:pt x="773989" y="424279"/>
                        <a:pt x="769211" y="421051"/>
                        <a:pt x="763315" y="421051"/>
                      </a:cubicBezTo>
                      <a:close/>
                      <a:moveTo>
                        <a:pt x="657141" y="566379"/>
                      </a:moveTo>
                      <a:cubicBezTo>
                        <a:pt x="657141" y="567825"/>
                        <a:pt x="655973" y="568994"/>
                        <a:pt x="654527" y="568994"/>
                      </a:cubicBezTo>
                      <a:lnTo>
                        <a:pt x="605240" y="568994"/>
                      </a:lnTo>
                      <a:cubicBezTo>
                        <a:pt x="603798" y="568994"/>
                        <a:pt x="602625" y="567825"/>
                        <a:pt x="602625" y="566379"/>
                      </a:cubicBezTo>
                      <a:lnTo>
                        <a:pt x="602625" y="503152"/>
                      </a:lnTo>
                      <a:cubicBezTo>
                        <a:pt x="602625" y="501706"/>
                        <a:pt x="603798" y="500533"/>
                        <a:pt x="605240" y="500533"/>
                      </a:cubicBezTo>
                      <a:lnTo>
                        <a:pt x="654527" y="500533"/>
                      </a:lnTo>
                      <a:cubicBezTo>
                        <a:pt x="655973" y="500533"/>
                        <a:pt x="657141" y="501706"/>
                        <a:pt x="657141" y="503152"/>
                      </a:cubicBezTo>
                      <a:lnTo>
                        <a:pt x="657141" y="566379"/>
                      </a:lnTo>
                      <a:close/>
                      <a:moveTo>
                        <a:pt x="744274" y="566379"/>
                      </a:moveTo>
                      <a:cubicBezTo>
                        <a:pt x="744274" y="567825"/>
                        <a:pt x="743101" y="568994"/>
                        <a:pt x="741655" y="568994"/>
                      </a:cubicBezTo>
                      <a:lnTo>
                        <a:pt x="692368" y="568994"/>
                      </a:lnTo>
                      <a:cubicBezTo>
                        <a:pt x="690922" y="568994"/>
                        <a:pt x="689749" y="567825"/>
                        <a:pt x="689749" y="566379"/>
                      </a:cubicBezTo>
                      <a:lnTo>
                        <a:pt x="689749" y="503152"/>
                      </a:lnTo>
                      <a:cubicBezTo>
                        <a:pt x="689749" y="501706"/>
                        <a:pt x="690922" y="500533"/>
                        <a:pt x="692368" y="500533"/>
                      </a:cubicBezTo>
                      <a:lnTo>
                        <a:pt x="741655" y="500533"/>
                      </a:lnTo>
                      <a:cubicBezTo>
                        <a:pt x="743101" y="500533"/>
                        <a:pt x="744274" y="501706"/>
                        <a:pt x="744274" y="503152"/>
                      </a:cubicBezTo>
                      <a:lnTo>
                        <a:pt x="744274" y="566379"/>
                      </a:lnTo>
                      <a:close/>
                      <a:moveTo>
                        <a:pt x="764147" y="222333"/>
                      </a:moveTo>
                      <a:cubicBezTo>
                        <a:pt x="764873" y="222980"/>
                        <a:pt x="765834" y="223295"/>
                        <a:pt x="766642" y="223846"/>
                      </a:cubicBezTo>
                      <a:lnTo>
                        <a:pt x="766642" y="310941"/>
                      </a:lnTo>
                      <a:cubicBezTo>
                        <a:pt x="766642" y="315101"/>
                        <a:pt x="763244" y="318478"/>
                        <a:pt x="759104" y="318478"/>
                      </a:cubicBezTo>
                      <a:lnTo>
                        <a:pt x="698803" y="318478"/>
                      </a:lnTo>
                      <a:cubicBezTo>
                        <a:pt x="694643" y="318478"/>
                        <a:pt x="691266" y="315101"/>
                        <a:pt x="691266" y="310941"/>
                      </a:cubicBezTo>
                      <a:lnTo>
                        <a:pt x="691266" y="250648"/>
                      </a:lnTo>
                      <a:cubicBezTo>
                        <a:pt x="691266" y="246488"/>
                        <a:pt x="687868" y="243110"/>
                        <a:pt x="683728" y="243110"/>
                      </a:cubicBezTo>
                      <a:lnTo>
                        <a:pt x="638502" y="243110"/>
                      </a:lnTo>
                      <a:cubicBezTo>
                        <a:pt x="634342" y="243110"/>
                        <a:pt x="630965" y="246488"/>
                        <a:pt x="630965" y="250648"/>
                      </a:cubicBezTo>
                      <a:lnTo>
                        <a:pt x="630965" y="310941"/>
                      </a:lnTo>
                      <a:cubicBezTo>
                        <a:pt x="630965" y="315101"/>
                        <a:pt x="627567" y="318478"/>
                        <a:pt x="623427" y="318478"/>
                      </a:cubicBezTo>
                      <a:lnTo>
                        <a:pt x="563126" y="318478"/>
                      </a:lnTo>
                      <a:cubicBezTo>
                        <a:pt x="558966" y="318478"/>
                        <a:pt x="555588" y="315101"/>
                        <a:pt x="555588" y="310941"/>
                      </a:cubicBezTo>
                      <a:lnTo>
                        <a:pt x="555588" y="223825"/>
                      </a:lnTo>
                      <a:cubicBezTo>
                        <a:pt x="556413" y="223257"/>
                        <a:pt x="557395" y="222930"/>
                        <a:pt x="558162" y="222246"/>
                      </a:cubicBezTo>
                      <a:lnTo>
                        <a:pt x="661119" y="131459"/>
                      </a:lnTo>
                      <a:lnTo>
                        <a:pt x="764147" y="222333"/>
                      </a:lnTo>
                      <a:close/>
                      <a:moveTo>
                        <a:pt x="796772" y="194205"/>
                      </a:moveTo>
                      <a:cubicBezTo>
                        <a:pt x="796772" y="196140"/>
                        <a:pt x="796047" y="197905"/>
                        <a:pt x="794849" y="199240"/>
                      </a:cubicBezTo>
                      <a:lnTo>
                        <a:pt x="784780" y="210457"/>
                      </a:lnTo>
                      <a:cubicBezTo>
                        <a:pt x="783387" y="211998"/>
                        <a:pt x="781382" y="212960"/>
                        <a:pt x="779165" y="212960"/>
                      </a:cubicBezTo>
                      <a:cubicBezTo>
                        <a:pt x="777221" y="212960"/>
                        <a:pt x="775456" y="212222"/>
                        <a:pt x="774122" y="211025"/>
                      </a:cubicBezTo>
                      <a:lnTo>
                        <a:pt x="666100" y="115733"/>
                      </a:lnTo>
                      <a:cubicBezTo>
                        <a:pt x="664766" y="114565"/>
                        <a:pt x="663017" y="113848"/>
                        <a:pt x="661095" y="113848"/>
                      </a:cubicBezTo>
                      <a:cubicBezTo>
                        <a:pt x="659192" y="113848"/>
                        <a:pt x="657444" y="114565"/>
                        <a:pt x="656130" y="115733"/>
                      </a:cubicBezTo>
                      <a:lnTo>
                        <a:pt x="548092" y="211033"/>
                      </a:lnTo>
                      <a:cubicBezTo>
                        <a:pt x="546758" y="212230"/>
                        <a:pt x="544993" y="212968"/>
                        <a:pt x="543049" y="212968"/>
                      </a:cubicBezTo>
                      <a:cubicBezTo>
                        <a:pt x="540832" y="212968"/>
                        <a:pt x="538831" y="211998"/>
                        <a:pt x="537455" y="210465"/>
                      </a:cubicBezTo>
                      <a:lnTo>
                        <a:pt x="527344" y="199235"/>
                      </a:lnTo>
                      <a:cubicBezTo>
                        <a:pt x="526146" y="197901"/>
                        <a:pt x="525421" y="196136"/>
                        <a:pt x="525421" y="194201"/>
                      </a:cubicBezTo>
                      <a:cubicBezTo>
                        <a:pt x="525421" y="191971"/>
                        <a:pt x="526383" y="189970"/>
                        <a:pt x="527916" y="188586"/>
                      </a:cubicBezTo>
                      <a:lnTo>
                        <a:pt x="648539" y="82114"/>
                      </a:lnTo>
                      <a:cubicBezTo>
                        <a:pt x="651858" y="79110"/>
                        <a:pt x="656292" y="77274"/>
                        <a:pt x="661119" y="77274"/>
                      </a:cubicBezTo>
                      <a:cubicBezTo>
                        <a:pt x="665968" y="77274"/>
                        <a:pt x="670385" y="79110"/>
                        <a:pt x="673721" y="82114"/>
                      </a:cubicBezTo>
                      <a:lnTo>
                        <a:pt x="794286" y="188586"/>
                      </a:lnTo>
                      <a:cubicBezTo>
                        <a:pt x="795810" y="189974"/>
                        <a:pt x="796772" y="191975"/>
                        <a:pt x="796772" y="194205"/>
                      </a:cubicBezTo>
                      <a:close/>
                      <a:moveTo>
                        <a:pt x="238730" y="490095"/>
                      </a:moveTo>
                      <a:cubicBezTo>
                        <a:pt x="239455" y="490742"/>
                        <a:pt x="240417" y="491056"/>
                        <a:pt x="241225" y="491608"/>
                      </a:cubicBezTo>
                      <a:lnTo>
                        <a:pt x="241225" y="578703"/>
                      </a:lnTo>
                      <a:cubicBezTo>
                        <a:pt x="241225" y="582863"/>
                        <a:pt x="237827" y="586240"/>
                        <a:pt x="233687" y="586240"/>
                      </a:cubicBezTo>
                      <a:lnTo>
                        <a:pt x="173382" y="586240"/>
                      </a:lnTo>
                      <a:cubicBezTo>
                        <a:pt x="169222" y="586240"/>
                        <a:pt x="165844" y="582863"/>
                        <a:pt x="165844" y="578703"/>
                      </a:cubicBezTo>
                      <a:lnTo>
                        <a:pt x="165844" y="518410"/>
                      </a:lnTo>
                      <a:cubicBezTo>
                        <a:pt x="165844" y="514250"/>
                        <a:pt x="162446" y="510872"/>
                        <a:pt x="158307" y="510872"/>
                      </a:cubicBezTo>
                      <a:lnTo>
                        <a:pt x="113081" y="510872"/>
                      </a:lnTo>
                      <a:cubicBezTo>
                        <a:pt x="108921" y="510872"/>
                        <a:pt x="105543" y="514250"/>
                        <a:pt x="105543" y="518410"/>
                      </a:cubicBezTo>
                      <a:lnTo>
                        <a:pt x="105543" y="578703"/>
                      </a:lnTo>
                      <a:cubicBezTo>
                        <a:pt x="105543" y="582863"/>
                        <a:pt x="102145" y="586240"/>
                        <a:pt x="98006" y="586240"/>
                      </a:cubicBezTo>
                      <a:lnTo>
                        <a:pt x="37705" y="586240"/>
                      </a:lnTo>
                      <a:cubicBezTo>
                        <a:pt x="33544" y="586240"/>
                        <a:pt x="30167" y="582863"/>
                        <a:pt x="30167" y="578703"/>
                      </a:cubicBezTo>
                      <a:lnTo>
                        <a:pt x="30167" y="491587"/>
                      </a:lnTo>
                      <a:cubicBezTo>
                        <a:pt x="30992" y="491019"/>
                        <a:pt x="31974" y="490692"/>
                        <a:pt x="32740" y="490008"/>
                      </a:cubicBezTo>
                      <a:lnTo>
                        <a:pt x="135698" y="399221"/>
                      </a:lnTo>
                      <a:lnTo>
                        <a:pt x="238730" y="490095"/>
                      </a:lnTo>
                      <a:close/>
                      <a:moveTo>
                        <a:pt x="268860" y="456356"/>
                      </a:moveTo>
                      <a:cubicBezTo>
                        <a:pt x="270389" y="457740"/>
                        <a:pt x="271355" y="459742"/>
                        <a:pt x="271355" y="461971"/>
                      </a:cubicBezTo>
                      <a:cubicBezTo>
                        <a:pt x="271355" y="463906"/>
                        <a:pt x="270630" y="465671"/>
                        <a:pt x="269432" y="467006"/>
                      </a:cubicBezTo>
                      <a:lnTo>
                        <a:pt x="259362" y="478223"/>
                      </a:lnTo>
                      <a:cubicBezTo>
                        <a:pt x="257970" y="479765"/>
                        <a:pt x="255969" y="480726"/>
                        <a:pt x="253748" y="480726"/>
                      </a:cubicBezTo>
                      <a:cubicBezTo>
                        <a:pt x="251804" y="480726"/>
                        <a:pt x="250039" y="479988"/>
                        <a:pt x="248704" y="478791"/>
                      </a:cubicBezTo>
                      <a:lnTo>
                        <a:pt x="140679" y="383499"/>
                      </a:lnTo>
                      <a:cubicBezTo>
                        <a:pt x="139345" y="382331"/>
                        <a:pt x="137596" y="381614"/>
                        <a:pt x="135673" y="381614"/>
                      </a:cubicBezTo>
                      <a:cubicBezTo>
                        <a:pt x="133771" y="381614"/>
                        <a:pt x="132023" y="382331"/>
                        <a:pt x="130709" y="383499"/>
                      </a:cubicBezTo>
                      <a:lnTo>
                        <a:pt x="22671" y="478799"/>
                      </a:lnTo>
                      <a:cubicBezTo>
                        <a:pt x="21337" y="479997"/>
                        <a:pt x="19571" y="480734"/>
                        <a:pt x="17628" y="480734"/>
                      </a:cubicBezTo>
                      <a:cubicBezTo>
                        <a:pt x="15411" y="480734"/>
                        <a:pt x="13409" y="479765"/>
                        <a:pt x="12034" y="478231"/>
                      </a:cubicBezTo>
                      <a:lnTo>
                        <a:pt x="1923" y="467002"/>
                      </a:lnTo>
                      <a:cubicBezTo>
                        <a:pt x="725" y="465667"/>
                        <a:pt x="0" y="463902"/>
                        <a:pt x="0" y="461967"/>
                      </a:cubicBezTo>
                      <a:cubicBezTo>
                        <a:pt x="0" y="459737"/>
                        <a:pt x="961" y="457736"/>
                        <a:pt x="2495" y="456352"/>
                      </a:cubicBezTo>
                      <a:lnTo>
                        <a:pt x="123117" y="349880"/>
                      </a:lnTo>
                      <a:cubicBezTo>
                        <a:pt x="126437" y="346876"/>
                        <a:pt x="130871" y="345040"/>
                        <a:pt x="135698" y="345040"/>
                      </a:cubicBezTo>
                      <a:cubicBezTo>
                        <a:pt x="140546" y="345040"/>
                        <a:pt x="144964" y="346876"/>
                        <a:pt x="148299" y="349880"/>
                      </a:cubicBezTo>
                      <a:lnTo>
                        <a:pt x="268860" y="456356"/>
                      </a:lnTo>
                      <a:close/>
                    </a:path>
                  </a:pathLst>
                </a:custGeom>
                <a:solidFill>
                  <a:srgbClr val="FFFFFF"/>
                </a:solidFill>
                <a:ln w="4136" cap="flat">
                  <a:noFill/>
                  <a:prstDash val="solid"/>
                  <a:miter/>
                </a:ln>
              </p:spPr>
              <p:txBody>
                <a:bodyPr rtlCol="0" anchor="ctr"/>
                <a:lstStyle/>
                <a:p>
                  <a:endParaRPr lang="de-DE"/>
                </a:p>
              </p:txBody>
            </p:sp>
            <p:grpSp>
              <p:nvGrpSpPr>
                <p:cNvPr id="60" name="Inhaltsplatzhalter 9">
                  <a:extLst>
                    <a:ext uri="{FF2B5EF4-FFF2-40B4-BE49-F238E27FC236}">
                      <a16:creationId xmlns:a16="http://schemas.microsoft.com/office/drawing/2014/main" id="{E784A7D3-0830-4B59-BA76-81927274BC43}"/>
                    </a:ext>
                  </a:extLst>
                </p:cNvPr>
                <p:cNvGrpSpPr/>
                <p:nvPr/>
              </p:nvGrpSpPr>
              <p:grpSpPr>
                <a:xfrm>
                  <a:off x="8022145" y="2232936"/>
                  <a:ext cx="700982" cy="72985"/>
                  <a:chOff x="8022145" y="2232936"/>
                  <a:chExt cx="700982" cy="72985"/>
                </a:xfrm>
                <a:solidFill>
                  <a:srgbClr val="C7D30F"/>
                </a:solidFill>
              </p:grpSpPr>
              <p:sp>
                <p:nvSpPr>
                  <p:cNvPr id="61" name="Freihandform: Form 60">
                    <a:extLst>
                      <a:ext uri="{FF2B5EF4-FFF2-40B4-BE49-F238E27FC236}">
                        <a16:creationId xmlns:a16="http://schemas.microsoft.com/office/drawing/2014/main" id="{BCA43D3E-24B2-46AB-9FE9-DD807DF6C662}"/>
                      </a:ext>
                    </a:extLst>
                  </p:cNvPr>
                  <p:cNvSpPr/>
                  <p:nvPr/>
                </p:nvSpPr>
                <p:spPr>
                  <a:xfrm>
                    <a:off x="8022145" y="2235630"/>
                    <a:ext cx="46344" cy="61539"/>
                  </a:xfrm>
                  <a:custGeom>
                    <a:avLst/>
                    <a:gdLst>
                      <a:gd name="connsiteX0" fmla="*/ 46345 w 46344"/>
                      <a:gd name="connsiteY0" fmla="*/ 57902 h 61539"/>
                      <a:gd name="connsiteX1" fmla="*/ 46009 w 46344"/>
                      <a:gd name="connsiteY1" fmla="*/ 59510 h 61539"/>
                      <a:gd name="connsiteX2" fmla="*/ 45184 w 46344"/>
                      <a:gd name="connsiteY2" fmla="*/ 60591 h 61539"/>
                      <a:gd name="connsiteX3" fmla="*/ 44028 w 46344"/>
                      <a:gd name="connsiteY3" fmla="*/ 61221 h 61539"/>
                      <a:gd name="connsiteX4" fmla="*/ 42752 w 46344"/>
                      <a:gd name="connsiteY4" fmla="*/ 61399 h 61539"/>
                      <a:gd name="connsiteX5" fmla="*/ 40063 w 46344"/>
                      <a:gd name="connsiteY5" fmla="*/ 61399 h 61539"/>
                      <a:gd name="connsiteX6" fmla="*/ 37825 w 46344"/>
                      <a:gd name="connsiteY6" fmla="*/ 61142 h 61539"/>
                      <a:gd name="connsiteX7" fmla="*/ 36018 w 46344"/>
                      <a:gd name="connsiteY7" fmla="*/ 60202 h 61539"/>
                      <a:gd name="connsiteX8" fmla="*/ 34311 w 46344"/>
                      <a:gd name="connsiteY8" fmla="*/ 58337 h 61539"/>
                      <a:gd name="connsiteX9" fmla="*/ 32484 w 46344"/>
                      <a:gd name="connsiteY9" fmla="*/ 55316 h 61539"/>
                      <a:gd name="connsiteX10" fmla="*/ 13778 w 46344"/>
                      <a:gd name="connsiteY10" fmla="*/ 20553 h 61539"/>
                      <a:gd name="connsiteX11" fmla="*/ 10832 w 46344"/>
                      <a:gd name="connsiteY11" fmla="*/ 14901 h 61539"/>
                      <a:gd name="connsiteX12" fmla="*/ 8043 w 46344"/>
                      <a:gd name="connsiteY12" fmla="*/ 9170 h 61539"/>
                      <a:gd name="connsiteX13" fmla="*/ 7964 w 46344"/>
                      <a:gd name="connsiteY13" fmla="*/ 9170 h 61539"/>
                      <a:gd name="connsiteX14" fmla="*/ 8101 w 46344"/>
                      <a:gd name="connsiteY14" fmla="*/ 16119 h 61539"/>
                      <a:gd name="connsiteX15" fmla="*/ 8139 w 46344"/>
                      <a:gd name="connsiteY15" fmla="*/ 23147 h 61539"/>
                      <a:gd name="connsiteX16" fmla="*/ 8139 w 46344"/>
                      <a:gd name="connsiteY16" fmla="*/ 60032 h 61539"/>
                      <a:gd name="connsiteX17" fmla="*/ 7944 w 46344"/>
                      <a:gd name="connsiteY17" fmla="*/ 60678 h 61539"/>
                      <a:gd name="connsiteX18" fmla="*/ 7277 w 46344"/>
                      <a:gd name="connsiteY18" fmla="*/ 61150 h 61539"/>
                      <a:gd name="connsiteX19" fmla="*/ 6021 w 46344"/>
                      <a:gd name="connsiteY19" fmla="*/ 61424 h 61539"/>
                      <a:gd name="connsiteX20" fmla="*/ 4040 w 46344"/>
                      <a:gd name="connsiteY20" fmla="*/ 61540 h 61539"/>
                      <a:gd name="connsiteX21" fmla="*/ 2076 w 46344"/>
                      <a:gd name="connsiteY21" fmla="*/ 61424 h 61539"/>
                      <a:gd name="connsiteX22" fmla="*/ 841 w 46344"/>
                      <a:gd name="connsiteY22" fmla="*/ 61150 h 61539"/>
                      <a:gd name="connsiteX23" fmla="*/ 195 w 46344"/>
                      <a:gd name="connsiteY23" fmla="*/ 60678 h 61539"/>
                      <a:gd name="connsiteX24" fmla="*/ 0 w 46344"/>
                      <a:gd name="connsiteY24" fmla="*/ 60032 h 61539"/>
                      <a:gd name="connsiteX25" fmla="*/ 0 w 46344"/>
                      <a:gd name="connsiteY25" fmla="*/ 3638 h 61539"/>
                      <a:gd name="connsiteX26" fmla="*/ 1082 w 46344"/>
                      <a:gd name="connsiteY26" fmla="*/ 949 h 61539"/>
                      <a:gd name="connsiteX27" fmla="*/ 3435 w 46344"/>
                      <a:gd name="connsiteY27" fmla="*/ 145 h 61539"/>
                      <a:gd name="connsiteX28" fmla="*/ 7438 w 46344"/>
                      <a:gd name="connsiteY28" fmla="*/ 145 h 61539"/>
                      <a:gd name="connsiteX29" fmla="*/ 9813 w 46344"/>
                      <a:gd name="connsiteY29" fmla="*/ 381 h 61539"/>
                      <a:gd name="connsiteX30" fmla="*/ 11520 w 46344"/>
                      <a:gd name="connsiteY30" fmla="*/ 1164 h 61539"/>
                      <a:gd name="connsiteX31" fmla="*/ 12991 w 46344"/>
                      <a:gd name="connsiteY31" fmla="*/ 2677 h 61539"/>
                      <a:gd name="connsiteX32" fmla="*/ 14462 w 46344"/>
                      <a:gd name="connsiteY32" fmla="*/ 5109 h 61539"/>
                      <a:gd name="connsiteX33" fmla="*/ 28849 w 46344"/>
                      <a:gd name="connsiteY33" fmla="*/ 31941 h 61539"/>
                      <a:gd name="connsiteX34" fmla="*/ 31402 w 46344"/>
                      <a:gd name="connsiteY34" fmla="*/ 36731 h 61539"/>
                      <a:gd name="connsiteX35" fmla="*/ 33797 w 46344"/>
                      <a:gd name="connsiteY35" fmla="*/ 41343 h 61539"/>
                      <a:gd name="connsiteX36" fmla="*/ 36055 w 46344"/>
                      <a:gd name="connsiteY36" fmla="*/ 45798 h 61539"/>
                      <a:gd name="connsiteX37" fmla="*/ 38272 w 46344"/>
                      <a:gd name="connsiteY37" fmla="*/ 50215 h 61539"/>
                      <a:gd name="connsiteX38" fmla="*/ 38330 w 46344"/>
                      <a:gd name="connsiteY38" fmla="*/ 50215 h 61539"/>
                      <a:gd name="connsiteX39" fmla="*/ 38214 w 46344"/>
                      <a:gd name="connsiteY39" fmla="*/ 42441 h 61539"/>
                      <a:gd name="connsiteX40" fmla="*/ 38177 w 46344"/>
                      <a:gd name="connsiteY40" fmla="*/ 34667 h 61539"/>
                      <a:gd name="connsiteX41" fmla="*/ 38177 w 46344"/>
                      <a:gd name="connsiteY41" fmla="*/ 1512 h 61539"/>
                      <a:gd name="connsiteX42" fmla="*/ 38393 w 46344"/>
                      <a:gd name="connsiteY42" fmla="*/ 903 h 61539"/>
                      <a:gd name="connsiteX43" fmla="*/ 39060 w 46344"/>
                      <a:gd name="connsiteY43" fmla="*/ 394 h 61539"/>
                      <a:gd name="connsiteX44" fmla="*/ 40315 w 46344"/>
                      <a:gd name="connsiteY44" fmla="*/ 99 h 61539"/>
                      <a:gd name="connsiteX45" fmla="*/ 42338 w 46344"/>
                      <a:gd name="connsiteY45" fmla="*/ 0 h 61539"/>
                      <a:gd name="connsiteX46" fmla="*/ 44240 w 46344"/>
                      <a:gd name="connsiteY46" fmla="*/ 99 h 61539"/>
                      <a:gd name="connsiteX47" fmla="*/ 45474 w 46344"/>
                      <a:gd name="connsiteY47" fmla="*/ 394 h 61539"/>
                      <a:gd name="connsiteX48" fmla="*/ 46121 w 46344"/>
                      <a:gd name="connsiteY48" fmla="*/ 903 h 61539"/>
                      <a:gd name="connsiteX49" fmla="*/ 46336 w 46344"/>
                      <a:gd name="connsiteY49" fmla="*/ 1512 h 61539"/>
                      <a:gd name="connsiteX50" fmla="*/ 46336 w 46344"/>
                      <a:gd name="connsiteY50" fmla="*/ 57902 h 61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6344" h="61539">
                        <a:moveTo>
                          <a:pt x="46345" y="57902"/>
                        </a:moveTo>
                        <a:cubicBezTo>
                          <a:pt x="46345" y="58532"/>
                          <a:pt x="46229" y="59079"/>
                          <a:pt x="46009" y="59510"/>
                        </a:cubicBezTo>
                        <a:cubicBezTo>
                          <a:pt x="45814" y="59941"/>
                          <a:pt x="45520" y="60313"/>
                          <a:pt x="45184" y="60591"/>
                        </a:cubicBezTo>
                        <a:cubicBezTo>
                          <a:pt x="44832" y="60885"/>
                          <a:pt x="44459" y="61080"/>
                          <a:pt x="44028" y="61221"/>
                        </a:cubicBezTo>
                        <a:cubicBezTo>
                          <a:pt x="43618" y="61337"/>
                          <a:pt x="43183" y="61399"/>
                          <a:pt x="42752" y="61399"/>
                        </a:cubicBezTo>
                        <a:lnTo>
                          <a:pt x="40063" y="61399"/>
                        </a:lnTo>
                        <a:cubicBezTo>
                          <a:pt x="39217" y="61399"/>
                          <a:pt x="38471" y="61320"/>
                          <a:pt x="37825" y="61142"/>
                        </a:cubicBezTo>
                        <a:cubicBezTo>
                          <a:pt x="37195" y="60964"/>
                          <a:pt x="36590" y="60653"/>
                          <a:pt x="36018" y="60202"/>
                        </a:cubicBezTo>
                        <a:cubicBezTo>
                          <a:pt x="35450" y="59750"/>
                          <a:pt x="34879" y="59120"/>
                          <a:pt x="34311" y="58337"/>
                        </a:cubicBezTo>
                        <a:cubicBezTo>
                          <a:pt x="33743" y="57554"/>
                          <a:pt x="33134" y="56530"/>
                          <a:pt x="32484" y="55316"/>
                        </a:cubicBezTo>
                        <a:lnTo>
                          <a:pt x="13778" y="20553"/>
                        </a:lnTo>
                        <a:cubicBezTo>
                          <a:pt x="12796" y="18747"/>
                          <a:pt x="11814" y="16861"/>
                          <a:pt x="10832" y="14901"/>
                        </a:cubicBezTo>
                        <a:cubicBezTo>
                          <a:pt x="9829" y="12937"/>
                          <a:pt x="8909" y="11035"/>
                          <a:pt x="8043" y="9170"/>
                        </a:cubicBezTo>
                        <a:lnTo>
                          <a:pt x="7964" y="9170"/>
                        </a:lnTo>
                        <a:cubicBezTo>
                          <a:pt x="8022" y="11429"/>
                          <a:pt x="8064" y="13745"/>
                          <a:pt x="8101" y="16119"/>
                        </a:cubicBezTo>
                        <a:cubicBezTo>
                          <a:pt x="8122" y="18473"/>
                          <a:pt x="8139" y="20810"/>
                          <a:pt x="8139" y="23147"/>
                        </a:cubicBezTo>
                        <a:lnTo>
                          <a:pt x="8139" y="60032"/>
                        </a:lnTo>
                        <a:cubicBezTo>
                          <a:pt x="8139" y="60268"/>
                          <a:pt x="8080" y="60483"/>
                          <a:pt x="7944" y="60678"/>
                        </a:cubicBezTo>
                        <a:cubicBezTo>
                          <a:pt x="7807" y="60873"/>
                          <a:pt x="7592" y="61030"/>
                          <a:pt x="7277" y="61150"/>
                        </a:cubicBezTo>
                        <a:cubicBezTo>
                          <a:pt x="6962" y="61271"/>
                          <a:pt x="6531" y="61345"/>
                          <a:pt x="6021" y="61424"/>
                        </a:cubicBezTo>
                        <a:cubicBezTo>
                          <a:pt x="5511" y="61503"/>
                          <a:pt x="4844" y="61540"/>
                          <a:pt x="4040" y="61540"/>
                        </a:cubicBezTo>
                        <a:cubicBezTo>
                          <a:pt x="3257" y="61540"/>
                          <a:pt x="2586" y="61503"/>
                          <a:pt x="2076" y="61424"/>
                        </a:cubicBezTo>
                        <a:cubicBezTo>
                          <a:pt x="1546" y="61345"/>
                          <a:pt x="1152" y="61267"/>
                          <a:pt x="841" y="61150"/>
                        </a:cubicBezTo>
                        <a:cubicBezTo>
                          <a:pt x="547" y="61035"/>
                          <a:pt x="332" y="60877"/>
                          <a:pt x="195" y="60678"/>
                        </a:cubicBezTo>
                        <a:cubicBezTo>
                          <a:pt x="79" y="60483"/>
                          <a:pt x="0" y="60268"/>
                          <a:pt x="0" y="60032"/>
                        </a:cubicBezTo>
                        <a:lnTo>
                          <a:pt x="0" y="3638"/>
                        </a:lnTo>
                        <a:cubicBezTo>
                          <a:pt x="0" y="2383"/>
                          <a:pt x="352" y="1479"/>
                          <a:pt x="1082" y="949"/>
                        </a:cubicBezTo>
                        <a:cubicBezTo>
                          <a:pt x="1790" y="418"/>
                          <a:pt x="2573" y="145"/>
                          <a:pt x="3435" y="145"/>
                        </a:cubicBezTo>
                        <a:lnTo>
                          <a:pt x="7438" y="145"/>
                        </a:lnTo>
                        <a:cubicBezTo>
                          <a:pt x="8379" y="145"/>
                          <a:pt x="9166" y="224"/>
                          <a:pt x="9813" y="381"/>
                        </a:cubicBezTo>
                        <a:cubicBezTo>
                          <a:pt x="10442" y="539"/>
                          <a:pt x="11010" y="812"/>
                          <a:pt x="11520" y="1164"/>
                        </a:cubicBezTo>
                        <a:cubicBezTo>
                          <a:pt x="12009" y="1517"/>
                          <a:pt x="12502" y="2026"/>
                          <a:pt x="12991" y="2677"/>
                        </a:cubicBezTo>
                        <a:cubicBezTo>
                          <a:pt x="13463" y="3323"/>
                          <a:pt x="13952" y="4131"/>
                          <a:pt x="14462" y="5109"/>
                        </a:cubicBezTo>
                        <a:lnTo>
                          <a:pt x="28849" y="31941"/>
                        </a:lnTo>
                        <a:cubicBezTo>
                          <a:pt x="29732" y="33569"/>
                          <a:pt x="30577" y="35181"/>
                          <a:pt x="31402" y="36731"/>
                        </a:cubicBezTo>
                        <a:cubicBezTo>
                          <a:pt x="32227" y="38281"/>
                          <a:pt x="33030" y="39831"/>
                          <a:pt x="33797" y="41343"/>
                        </a:cubicBezTo>
                        <a:cubicBezTo>
                          <a:pt x="34564" y="42855"/>
                          <a:pt x="35310" y="44327"/>
                          <a:pt x="36055" y="45798"/>
                        </a:cubicBezTo>
                        <a:cubicBezTo>
                          <a:pt x="36801" y="47269"/>
                          <a:pt x="37547" y="48744"/>
                          <a:pt x="38272" y="50215"/>
                        </a:cubicBezTo>
                        <a:lnTo>
                          <a:pt x="38330" y="50215"/>
                        </a:lnTo>
                        <a:cubicBezTo>
                          <a:pt x="38252" y="47720"/>
                          <a:pt x="38214" y="45130"/>
                          <a:pt x="38214" y="42441"/>
                        </a:cubicBezTo>
                        <a:cubicBezTo>
                          <a:pt x="38194" y="39752"/>
                          <a:pt x="38177" y="37162"/>
                          <a:pt x="38177" y="34667"/>
                        </a:cubicBezTo>
                        <a:lnTo>
                          <a:pt x="38177" y="1512"/>
                        </a:lnTo>
                        <a:cubicBezTo>
                          <a:pt x="38177" y="1297"/>
                          <a:pt x="38256" y="1081"/>
                          <a:pt x="38393" y="903"/>
                        </a:cubicBezTo>
                        <a:cubicBezTo>
                          <a:pt x="38509" y="709"/>
                          <a:pt x="38745" y="551"/>
                          <a:pt x="39060" y="394"/>
                        </a:cubicBezTo>
                        <a:cubicBezTo>
                          <a:pt x="39375" y="257"/>
                          <a:pt x="39785" y="157"/>
                          <a:pt x="40315" y="99"/>
                        </a:cubicBezTo>
                        <a:cubicBezTo>
                          <a:pt x="40825" y="41"/>
                          <a:pt x="41492" y="0"/>
                          <a:pt x="42338" y="0"/>
                        </a:cubicBezTo>
                        <a:cubicBezTo>
                          <a:pt x="43063" y="0"/>
                          <a:pt x="43693" y="37"/>
                          <a:pt x="44240" y="99"/>
                        </a:cubicBezTo>
                        <a:cubicBezTo>
                          <a:pt x="44770" y="157"/>
                          <a:pt x="45180" y="257"/>
                          <a:pt x="45474" y="394"/>
                        </a:cubicBezTo>
                        <a:cubicBezTo>
                          <a:pt x="45789" y="551"/>
                          <a:pt x="46005" y="709"/>
                          <a:pt x="46121" y="903"/>
                        </a:cubicBezTo>
                        <a:cubicBezTo>
                          <a:pt x="46258" y="1081"/>
                          <a:pt x="46336" y="1297"/>
                          <a:pt x="46336" y="1512"/>
                        </a:cubicBezTo>
                        <a:lnTo>
                          <a:pt x="46336" y="57902"/>
                        </a:lnTo>
                        <a:close/>
                      </a:path>
                    </a:pathLst>
                  </a:custGeom>
                  <a:solidFill>
                    <a:srgbClr val="C7D30F"/>
                  </a:solidFill>
                  <a:ln w="4136" cap="flat">
                    <a:noFill/>
                    <a:prstDash val="solid"/>
                    <a:miter/>
                  </a:ln>
                </p:spPr>
                <p:txBody>
                  <a:bodyPr rtlCol="0" anchor="ctr"/>
                  <a:lstStyle/>
                  <a:p>
                    <a:endParaRPr lang="de-DE"/>
                  </a:p>
                </p:txBody>
              </p:sp>
              <p:sp>
                <p:nvSpPr>
                  <p:cNvPr id="62" name="Freihandform: Form 61">
                    <a:extLst>
                      <a:ext uri="{FF2B5EF4-FFF2-40B4-BE49-F238E27FC236}">
                        <a16:creationId xmlns:a16="http://schemas.microsoft.com/office/drawing/2014/main" id="{5E7E8B04-AE77-4FA5-8F9B-AB8E036A1BD4}"/>
                      </a:ext>
                    </a:extLst>
                  </p:cNvPr>
                  <p:cNvSpPr/>
                  <p:nvPr/>
                </p:nvSpPr>
                <p:spPr>
                  <a:xfrm>
                    <a:off x="8080527" y="2251090"/>
                    <a:ext cx="39250" cy="46717"/>
                  </a:xfrm>
                  <a:custGeom>
                    <a:avLst/>
                    <a:gdLst>
                      <a:gd name="connsiteX0" fmla="*/ 39250 w 39250"/>
                      <a:gd name="connsiteY0" fmla="*/ 21519 h 46717"/>
                      <a:gd name="connsiteX1" fmla="*/ 38326 w 39250"/>
                      <a:gd name="connsiteY1" fmla="*/ 24150 h 46717"/>
                      <a:gd name="connsiteX2" fmla="*/ 36205 w 39250"/>
                      <a:gd name="connsiteY2" fmla="*/ 24917 h 46717"/>
                      <a:gd name="connsiteX3" fmla="*/ 8114 w 39250"/>
                      <a:gd name="connsiteY3" fmla="*/ 24917 h 46717"/>
                      <a:gd name="connsiteX4" fmla="*/ 8839 w 39250"/>
                      <a:gd name="connsiteY4" fmla="*/ 31298 h 46717"/>
                      <a:gd name="connsiteX5" fmla="*/ 11213 w 39250"/>
                      <a:gd name="connsiteY5" fmla="*/ 36167 h 46717"/>
                      <a:gd name="connsiteX6" fmla="*/ 15531 w 39250"/>
                      <a:gd name="connsiteY6" fmla="*/ 39288 h 46717"/>
                      <a:gd name="connsiteX7" fmla="*/ 22066 w 39250"/>
                      <a:gd name="connsiteY7" fmla="*/ 40369 h 46717"/>
                      <a:gd name="connsiteX8" fmla="*/ 27482 w 39250"/>
                      <a:gd name="connsiteY8" fmla="*/ 39880 h 46717"/>
                      <a:gd name="connsiteX9" fmla="*/ 31605 w 39250"/>
                      <a:gd name="connsiteY9" fmla="*/ 38761 h 46717"/>
                      <a:gd name="connsiteX10" fmla="*/ 34473 w 39250"/>
                      <a:gd name="connsiteY10" fmla="*/ 37663 h 46717"/>
                      <a:gd name="connsiteX11" fmla="*/ 36159 w 39250"/>
                      <a:gd name="connsiteY11" fmla="*/ 37174 h 46717"/>
                      <a:gd name="connsiteX12" fmla="*/ 36747 w 39250"/>
                      <a:gd name="connsiteY12" fmla="*/ 37332 h 46717"/>
                      <a:gd name="connsiteX13" fmla="*/ 37158 w 39250"/>
                      <a:gd name="connsiteY13" fmla="*/ 37821 h 46717"/>
                      <a:gd name="connsiteX14" fmla="*/ 37352 w 39250"/>
                      <a:gd name="connsiteY14" fmla="*/ 38745 h 46717"/>
                      <a:gd name="connsiteX15" fmla="*/ 37431 w 39250"/>
                      <a:gd name="connsiteY15" fmla="*/ 40199 h 46717"/>
                      <a:gd name="connsiteX16" fmla="*/ 37394 w 39250"/>
                      <a:gd name="connsiteY16" fmla="*/ 41260 h 46717"/>
                      <a:gd name="connsiteX17" fmla="*/ 37278 w 39250"/>
                      <a:gd name="connsiteY17" fmla="*/ 42064 h 46717"/>
                      <a:gd name="connsiteX18" fmla="*/ 37042 w 39250"/>
                      <a:gd name="connsiteY18" fmla="*/ 42694 h 46717"/>
                      <a:gd name="connsiteX19" fmla="*/ 36611 w 39250"/>
                      <a:gd name="connsiteY19" fmla="*/ 43245 h 46717"/>
                      <a:gd name="connsiteX20" fmla="*/ 35061 w 39250"/>
                      <a:gd name="connsiteY20" fmla="*/ 44090 h 46717"/>
                      <a:gd name="connsiteX21" fmla="*/ 31762 w 39250"/>
                      <a:gd name="connsiteY21" fmla="*/ 45247 h 46717"/>
                      <a:gd name="connsiteX22" fmla="*/ 27030 w 39250"/>
                      <a:gd name="connsiteY22" fmla="*/ 46266 h 46717"/>
                      <a:gd name="connsiteX23" fmla="*/ 21337 w 39250"/>
                      <a:gd name="connsiteY23" fmla="*/ 46718 h 46717"/>
                      <a:gd name="connsiteX24" fmla="*/ 12112 w 39250"/>
                      <a:gd name="connsiteY24" fmla="*/ 45247 h 46717"/>
                      <a:gd name="connsiteX25" fmla="*/ 5457 w 39250"/>
                      <a:gd name="connsiteY25" fmla="*/ 40908 h 46717"/>
                      <a:gd name="connsiteX26" fmla="*/ 1376 w 39250"/>
                      <a:gd name="connsiteY26" fmla="*/ 33685 h 46717"/>
                      <a:gd name="connsiteX27" fmla="*/ 0 w 39250"/>
                      <a:gd name="connsiteY27" fmla="*/ 23574 h 46717"/>
                      <a:gd name="connsiteX28" fmla="*/ 1434 w 39250"/>
                      <a:gd name="connsiteY28" fmla="*/ 13720 h 46717"/>
                      <a:gd name="connsiteX29" fmla="*/ 5536 w 39250"/>
                      <a:gd name="connsiteY29" fmla="*/ 6299 h 46717"/>
                      <a:gd name="connsiteX30" fmla="*/ 11992 w 39250"/>
                      <a:gd name="connsiteY30" fmla="*/ 1629 h 46717"/>
                      <a:gd name="connsiteX31" fmla="*/ 20471 w 39250"/>
                      <a:gd name="connsiteY31" fmla="*/ 0 h 46717"/>
                      <a:gd name="connsiteX32" fmla="*/ 29028 w 39250"/>
                      <a:gd name="connsiteY32" fmla="*/ 1608 h 46717"/>
                      <a:gd name="connsiteX33" fmla="*/ 34816 w 39250"/>
                      <a:gd name="connsiteY33" fmla="*/ 5926 h 46717"/>
                      <a:gd name="connsiteX34" fmla="*/ 38173 w 39250"/>
                      <a:gd name="connsiteY34" fmla="*/ 12307 h 46717"/>
                      <a:gd name="connsiteX35" fmla="*/ 39234 w 39250"/>
                      <a:gd name="connsiteY35" fmla="*/ 20118 h 46717"/>
                      <a:gd name="connsiteX36" fmla="*/ 39234 w 39250"/>
                      <a:gd name="connsiteY36" fmla="*/ 21519 h 46717"/>
                      <a:gd name="connsiteX37" fmla="*/ 31381 w 39250"/>
                      <a:gd name="connsiteY37" fmla="*/ 19203 h 46717"/>
                      <a:gd name="connsiteX38" fmla="*/ 28655 w 39250"/>
                      <a:gd name="connsiteY38" fmla="*/ 9564 h 46717"/>
                      <a:gd name="connsiteX39" fmla="*/ 20098 w 39250"/>
                      <a:gd name="connsiteY39" fmla="*/ 6071 h 46717"/>
                      <a:gd name="connsiteX40" fmla="*/ 14992 w 39250"/>
                      <a:gd name="connsiteY40" fmla="*/ 7169 h 46717"/>
                      <a:gd name="connsiteX41" fmla="*/ 11321 w 39250"/>
                      <a:gd name="connsiteY41" fmla="*/ 10036 h 46717"/>
                      <a:gd name="connsiteX42" fmla="*/ 9025 w 39250"/>
                      <a:gd name="connsiteY42" fmla="*/ 14217 h 46717"/>
                      <a:gd name="connsiteX43" fmla="*/ 8122 w 39250"/>
                      <a:gd name="connsiteY43" fmla="*/ 19203 h 46717"/>
                      <a:gd name="connsiteX44" fmla="*/ 31381 w 39250"/>
                      <a:gd name="connsiteY44" fmla="*/ 19203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250" h="46717">
                        <a:moveTo>
                          <a:pt x="39250" y="21519"/>
                        </a:moveTo>
                        <a:cubicBezTo>
                          <a:pt x="39250" y="22754"/>
                          <a:pt x="38935" y="23620"/>
                          <a:pt x="38326" y="24150"/>
                        </a:cubicBezTo>
                        <a:cubicBezTo>
                          <a:pt x="37696" y="24660"/>
                          <a:pt x="36992" y="24917"/>
                          <a:pt x="36205" y="24917"/>
                        </a:cubicBezTo>
                        <a:lnTo>
                          <a:pt x="8114" y="24917"/>
                        </a:lnTo>
                        <a:cubicBezTo>
                          <a:pt x="8114" y="27291"/>
                          <a:pt x="8350" y="29413"/>
                          <a:pt x="8839" y="31298"/>
                        </a:cubicBezTo>
                        <a:cubicBezTo>
                          <a:pt x="9311" y="33205"/>
                          <a:pt x="10094" y="34812"/>
                          <a:pt x="11213" y="36167"/>
                        </a:cubicBezTo>
                        <a:cubicBezTo>
                          <a:pt x="12311" y="37522"/>
                          <a:pt x="13766" y="38562"/>
                          <a:pt x="15531" y="39288"/>
                        </a:cubicBezTo>
                        <a:cubicBezTo>
                          <a:pt x="17317" y="40013"/>
                          <a:pt x="19497" y="40369"/>
                          <a:pt x="22066" y="40369"/>
                        </a:cubicBezTo>
                        <a:cubicBezTo>
                          <a:pt x="24088" y="40369"/>
                          <a:pt x="25895" y="40212"/>
                          <a:pt x="27482" y="39880"/>
                        </a:cubicBezTo>
                        <a:cubicBezTo>
                          <a:pt x="29069" y="39549"/>
                          <a:pt x="30445" y="39172"/>
                          <a:pt x="31605" y="38761"/>
                        </a:cubicBezTo>
                        <a:cubicBezTo>
                          <a:pt x="32761" y="38368"/>
                          <a:pt x="33727" y="37995"/>
                          <a:pt x="34473" y="37663"/>
                        </a:cubicBezTo>
                        <a:cubicBezTo>
                          <a:pt x="35218" y="37328"/>
                          <a:pt x="35770" y="37174"/>
                          <a:pt x="36159" y="37174"/>
                        </a:cubicBezTo>
                        <a:cubicBezTo>
                          <a:pt x="36375" y="37174"/>
                          <a:pt x="36569" y="37212"/>
                          <a:pt x="36747" y="37332"/>
                        </a:cubicBezTo>
                        <a:cubicBezTo>
                          <a:pt x="36926" y="37448"/>
                          <a:pt x="37062" y="37605"/>
                          <a:pt x="37158" y="37821"/>
                        </a:cubicBezTo>
                        <a:cubicBezTo>
                          <a:pt x="37236" y="38057"/>
                          <a:pt x="37315" y="38351"/>
                          <a:pt x="37352" y="38745"/>
                        </a:cubicBezTo>
                        <a:cubicBezTo>
                          <a:pt x="37411" y="39139"/>
                          <a:pt x="37431" y="39628"/>
                          <a:pt x="37431" y="40199"/>
                        </a:cubicBezTo>
                        <a:cubicBezTo>
                          <a:pt x="37431" y="40610"/>
                          <a:pt x="37411" y="40966"/>
                          <a:pt x="37394" y="41260"/>
                        </a:cubicBezTo>
                        <a:cubicBezTo>
                          <a:pt x="37357" y="41554"/>
                          <a:pt x="37315" y="41828"/>
                          <a:pt x="37278" y="42064"/>
                        </a:cubicBezTo>
                        <a:cubicBezTo>
                          <a:pt x="37220" y="42300"/>
                          <a:pt x="37141" y="42516"/>
                          <a:pt x="37042" y="42694"/>
                        </a:cubicBezTo>
                        <a:cubicBezTo>
                          <a:pt x="36926" y="42889"/>
                          <a:pt x="36785" y="43067"/>
                          <a:pt x="36611" y="43245"/>
                        </a:cubicBezTo>
                        <a:cubicBezTo>
                          <a:pt x="36437" y="43423"/>
                          <a:pt x="35923" y="43697"/>
                          <a:pt x="35061" y="44090"/>
                        </a:cubicBezTo>
                        <a:cubicBezTo>
                          <a:pt x="34216" y="44484"/>
                          <a:pt x="33117" y="44874"/>
                          <a:pt x="31762" y="45247"/>
                        </a:cubicBezTo>
                        <a:cubicBezTo>
                          <a:pt x="30387" y="45619"/>
                          <a:pt x="28816" y="45972"/>
                          <a:pt x="27030" y="46266"/>
                        </a:cubicBezTo>
                        <a:cubicBezTo>
                          <a:pt x="25244" y="46560"/>
                          <a:pt x="23338" y="46718"/>
                          <a:pt x="21337" y="46718"/>
                        </a:cubicBezTo>
                        <a:cubicBezTo>
                          <a:pt x="17823" y="46718"/>
                          <a:pt x="14740" y="46229"/>
                          <a:pt x="12112" y="45247"/>
                        </a:cubicBezTo>
                        <a:cubicBezTo>
                          <a:pt x="9485" y="44264"/>
                          <a:pt x="7264" y="42831"/>
                          <a:pt x="5457" y="40908"/>
                        </a:cubicBezTo>
                        <a:cubicBezTo>
                          <a:pt x="3651" y="38985"/>
                          <a:pt x="2296" y="36569"/>
                          <a:pt x="1376" y="33685"/>
                        </a:cubicBezTo>
                        <a:cubicBezTo>
                          <a:pt x="472" y="30780"/>
                          <a:pt x="0" y="27403"/>
                          <a:pt x="0" y="23574"/>
                        </a:cubicBezTo>
                        <a:cubicBezTo>
                          <a:pt x="0" y="19924"/>
                          <a:pt x="489" y="16625"/>
                          <a:pt x="1434" y="13720"/>
                        </a:cubicBezTo>
                        <a:cubicBezTo>
                          <a:pt x="2374" y="10815"/>
                          <a:pt x="3750" y="8342"/>
                          <a:pt x="5536" y="6299"/>
                        </a:cubicBezTo>
                        <a:cubicBezTo>
                          <a:pt x="7322" y="4276"/>
                          <a:pt x="9460" y="2706"/>
                          <a:pt x="11992" y="1629"/>
                        </a:cubicBezTo>
                        <a:cubicBezTo>
                          <a:pt x="14524" y="551"/>
                          <a:pt x="17350" y="0"/>
                          <a:pt x="20471" y="0"/>
                        </a:cubicBezTo>
                        <a:cubicBezTo>
                          <a:pt x="23827" y="0"/>
                          <a:pt x="26674" y="530"/>
                          <a:pt x="29028" y="1608"/>
                        </a:cubicBezTo>
                        <a:cubicBezTo>
                          <a:pt x="31381" y="2669"/>
                          <a:pt x="33308" y="4119"/>
                          <a:pt x="34816" y="5926"/>
                        </a:cubicBezTo>
                        <a:cubicBezTo>
                          <a:pt x="36346" y="7732"/>
                          <a:pt x="37448" y="9850"/>
                          <a:pt x="38173" y="12307"/>
                        </a:cubicBezTo>
                        <a:cubicBezTo>
                          <a:pt x="38882" y="14740"/>
                          <a:pt x="39234" y="17350"/>
                          <a:pt x="39234" y="20118"/>
                        </a:cubicBezTo>
                        <a:lnTo>
                          <a:pt x="39234" y="21519"/>
                        </a:lnTo>
                        <a:close/>
                        <a:moveTo>
                          <a:pt x="31381" y="19203"/>
                        </a:moveTo>
                        <a:cubicBezTo>
                          <a:pt x="31481" y="15121"/>
                          <a:pt x="30557" y="11901"/>
                          <a:pt x="28655" y="9564"/>
                        </a:cubicBezTo>
                        <a:cubicBezTo>
                          <a:pt x="26732" y="7248"/>
                          <a:pt x="23864" y="6071"/>
                          <a:pt x="20098" y="6071"/>
                        </a:cubicBezTo>
                        <a:cubicBezTo>
                          <a:pt x="18154" y="6071"/>
                          <a:pt x="16447" y="6444"/>
                          <a:pt x="14992" y="7169"/>
                        </a:cubicBezTo>
                        <a:cubicBezTo>
                          <a:pt x="13521" y="7894"/>
                          <a:pt x="12303" y="8839"/>
                          <a:pt x="11321" y="10036"/>
                        </a:cubicBezTo>
                        <a:cubicBezTo>
                          <a:pt x="10339" y="11234"/>
                          <a:pt x="9572" y="12626"/>
                          <a:pt x="9025" y="14217"/>
                        </a:cubicBezTo>
                        <a:cubicBezTo>
                          <a:pt x="8495" y="15809"/>
                          <a:pt x="8180" y="17475"/>
                          <a:pt x="8122" y="19203"/>
                        </a:cubicBezTo>
                        <a:lnTo>
                          <a:pt x="31381" y="19203"/>
                        </a:lnTo>
                        <a:close/>
                      </a:path>
                    </a:pathLst>
                  </a:custGeom>
                  <a:solidFill>
                    <a:srgbClr val="C7D30F"/>
                  </a:solidFill>
                  <a:ln w="4136" cap="flat">
                    <a:noFill/>
                    <a:prstDash val="solid"/>
                    <a:miter/>
                  </a:ln>
                </p:spPr>
                <p:txBody>
                  <a:bodyPr rtlCol="0" anchor="ctr"/>
                  <a:lstStyle/>
                  <a:p>
                    <a:endParaRPr lang="de-DE"/>
                  </a:p>
                </p:txBody>
              </p:sp>
              <p:sp>
                <p:nvSpPr>
                  <p:cNvPr id="63" name="Freihandform: Form 62">
                    <a:extLst>
                      <a:ext uri="{FF2B5EF4-FFF2-40B4-BE49-F238E27FC236}">
                        <a16:creationId xmlns:a16="http://schemas.microsoft.com/office/drawing/2014/main" id="{C1B718D2-074D-4296-A13D-9AEBF408B97D}"/>
                      </a:ext>
                    </a:extLst>
                  </p:cNvPr>
                  <p:cNvSpPr/>
                  <p:nvPr/>
                </p:nvSpPr>
                <p:spPr>
                  <a:xfrm>
                    <a:off x="8125513" y="2240358"/>
                    <a:ext cx="27858" cy="57338"/>
                  </a:xfrm>
                  <a:custGeom>
                    <a:avLst/>
                    <a:gdLst>
                      <a:gd name="connsiteX0" fmla="*/ 27851 w 27858"/>
                      <a:gd name="connsiteY0" fmla="*/ 52233 h 57338"/>
                      <a:gd name="connsiteX1" fmla="*/ 27656 w 27858"/>
                      <a:gd name="connsiteY1" fmla="*/ 54413 h 57338"/>
                      <a:gd name="connsiteX2" fmla="*/ 27088 w 27858"/>
                      <a:gd name="connsiteY2" fmla="*/ 55590 h 57338"/>
                      <a:gd name="connsiteX3" fmla="*/ 25949 w 27858"/>
                      <a:gd name="connsiteY3" fmla="*/ 56298 h 57338"/>
                      <a:gd name="connsiteX4" fmla="*/ 24221 w 27858"/>
                      <a:gd name="connsiteY4" fmla="*/ 56849 h 57338"/>
                      <a:gd name="connsiteX5" fmla="*/ 22161 w 27858"/>
                      <a:gd name="connsiteY5" fmla="*/ 57202 h 57338"/>
                      <a:gd name="connsiteX6" fmla="*/ 19982 w 27858"/>
                      <a:gd name="connsiteY6" fmla="*/ 57338 h 57338"/>
                      <a:gd name="connsiteX7" fmla="*/ 14309 w 27858"/>
                      <a:gd name="connsiteY7" fmla="*/ 56456 h 57338"/>
                      <a:gd name="connsiteX8" fmla="*/ 10422 w 27858"/>
                      <a:gd name="connsiteY8" fmla="*/ 53824 h 57338"/>
                      <a:gd name="connsiteX9" fmla="*/ 8205 w 27858"/>
                      <a:gd name="connsiteY9" fmla="*/ 49328 h 57338"/>
                      <a:gd name="connsiteX10" fmla="*/ 7517 w 27858"/>
                      <a:gd name="connsiteY10" fmla="*/ 42930 h 57338"/>
                      <a:gd name="connsiteX11" fmla="*/ 7517 w 27858"/>
                      <a:gd name="connsiteY11" fmla="*/ 18080 h 57338"/>
                      <a:gd name="connsiteX12" fmla="*/ 1550 w 27858"/>
                      <a:gd name="connsiteY12" fmla="*/ 18080 h 57338"/>
                      <a:gd name="connsiteX13" fmla="*/ 410 w 27858"/>
                      <a:gd name="connsiteY13" fmla="*/ 17334 h 57338"/>
                      <a:gd name="connsiteX14" fmla="*/ 0 w 27858"/>
                      <a:gd name="connsiteY14" fmla="*/ 14881 h 57338"/>
                      <a:gd name="connsiteX15" fmla="*/ 116 w 27858"/>
                      <a:gd name="connsiteY15" fmla="*/ 13368 h 57338"/>
                      <a:gd name="connsiteX16" fmla="*/ 410 w 27858"/>
                      <a:gd name="connsiteY16" fmla="*/ 12349 h 57338"/>
                      <a:gd name="connsiteX17" fmla="*/ 920 w 27858"/>
                      <a:gd name="connsiteY17" fmla="*/ 11781 h 57338"/>
                      <a:gd name="connsiteX18" fmla="*/ 1608 w 27858"/>
                      <a:gd name="connsiteY18" fmla="*/ 11623 h 57338"/>
                      <a:gd name="connsiteX19" fmla="*/ 7517 w 27858"/>
                      <a:gd name="connsiteY19" fmla="*/ 11623 h 57338"/>
                      <a:gd name="connsiteX20" fmla="*/ 7517 w 27858"/>
                      <a:gd name="connsiteY20" fmla="*/ 1512 h 57338"/>
                      <a:gd name="connsiteX21" fmla="*/ 7695 w 27858"/>
                      <a:gd name="connsiteY21" fmla="*/ 883 h 57338"/>
                      <a:gd name="connsiteX22" fmla="*/ 8304 w 27858"/>
                      <a:gd name="connsiteY22" fmla="*/ 394 h 57338"/>
                      <a:gd name="connsiteX23" fmla="*/ 9523 w 27858"/>
                      <a:gd name="connsiteY23" fmla="*/ 79 h 57338"/>
                      <a:gd name="connsiteX24" fmla="*/ 11408 w 27858"/>
                      <a:gd name="connsiteY24" fmla="*/ 0 h 57338"/>
                      <a:gd name="connsiteX25" fmla="*/ 13351 w 27858"/>
                      <a:gd name="connsiteY25" fmla="*/ 79 h 57338"/>
                      <a:gd name="connsiteX26" fmla="*/ 14549 w 27858"/>
                      <a:gd name="connsiteY26" fmla="*/ 394 h 57338"/>
                      <a:gd name="connsiteX27" fmla="*/ 15158 w 27858"/>
                      <a:gd name="connsiteY27" fmla="*/ 883 h 57338"/>
                      <a:gd name="connsiteX28" fmla="*/ 15353 w 27858"/>
                      <a:gd name="connsiteY28" fmla="*/ 1512 h 57338"/>
                      <a:gd name="connsiteX29" fmla="*/ 15353 w 27858"/>
                      <a:gd name="connsiteY29" fmla="*/ 11623 h 57338"/>
                      <a:gd name="connsiteX30" fmla="*/ 26288 w 27858"/>
                      <a:gd name="connsiteY30" fmla="*/ 11623 h 57338"/>
                      <a:gd name="connsiteX31" fmla="*/ 26956 w 27858"/>
                      <a:gd name="connsiteY31" fmla="*/ 11781 h 57338"/>
                      <a:gd name="connsiteX32" fmla="*/ 27445 w 27858"/>
                      <a:gd name="connsiteY32" fmla="*/ 12349 h 57338"/>
                      <a:gd name="connsiteX33" fmla="*/ 27760 w 27858"/>
                      <a:gd name="connsiteY33" fmla="*/ 13368 h 57338"/>
                      <a:gd name="connsiteX34" fmla="*/ 27859 w 27858"/>
                      <a:gd name="connsiteY34" fmla="*/ 14881 h 57338"/>
                      <a:gd name="connsiteX35" fmla="*/ 27428 w 27858"/>
                      <a:gd name="connsiteY35" fmla="*/ 17334 h 57338"/>
                      <a:gd name="connsiteX36" fmla="*/ 26288 w 27858"/>
                      <a:gd name="connsiteY36" fmla="*/ 18080 h 57338"/>
                      <a:gd name="connsiteX37" fmla="*/ 15353 w 27858"/>
                      <a:gd name="connsiteY37" fmla="*/ 18080 h 57338"/>
                      <a:gd name="connsiteX38" fmla="*/ 15353 w 27858"/>
                      <a:gd name="connsiteY38" fmla="*/ 41791 h 57338"/>
                      <a:gd name="connsiteX39" fmla="*/ 16650 w 27858"/>
                      <a:gd name="connsiteY39" fmla="*/ 48425 h 57338"/>
                      <a:gd name="connsiteX40" fmla="*/ 21320 w 27858"/>
                      <a:gd name="connsiteY40" fmla="*/ 50683 h 57338"/>
                      <a:gd name="connsiteX41" fmla="*/ 23263 w 27858"/>
                      <a:gd name="connsiteY41" fmla="*/ 50468 h 57338"/>
                      <a:gd name="connsiteX42" fmla="*/ 24776 w 27858"/>
                      <a:gd name="connsiteY42" fmla="*/ 50016 h 57338"/>
                      <a:gd name="connsiteX43" fmla="*/ 25916 w 27858"/>
                      <a:gd name="connsiteY43" fmla="*/ 49564 h 57338"/>
                      <a:gd name="connsiteX44" fmla="*/ 26761 w 27858"/>
                      <a:gd name="connsiteY44" fmla="*/ 49349 h 57338"/>
                      <a:gd name="connsiteX45" fmla="*/ 27213 w 27858"/>
                      <a:gd name="connsiteY45" fmla="*/ 49465 h 57338"/>
                      <a:gd name="connsiteX46" fmla="*/ 27548 w 27858"/>
                      <a:gd name="connsiteY46" fmla="*/ 49917 h 57338"/>
                      <a:gd name="connsiteX47" fmla="*/ 27764 w 27858"/>
                      <a:gd name="connsiteY47" fmla="*/ 50820 h 57338"/>
                      <a:gd name="connsiteX48" fmla="*/ 27851 w 27858"/>
                      <a:gd name="connsiteY48" fmla="*/ 52233 h 5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7858" h="57338">
                        <a:moveTo>
                          <a:pt x="27851" y="52233"/>
                        </a:moveTo>
                        <a:cubicBezTo>
                          <a:pt x="27851" y="53157"/>
                          <a:pt x="27793" y="53862"/>
                          <a:pt x="27656" y="54413"/>
                        </a:cubicBezTo>
                        <a:cubicBezTo>
                          <a:pt x="27540" y="54943"/>
                          <a:pt x="27341" y="55337"/>
                          <a:pt x="27088" y="55590"/>
                        </a:cubicBezTo>
                        <a:cubicBezTo>
                          <a:pt x="26831" y="55846"/>
                          <a:pt x="26458" y="56078"/>
                          <a:pt x="25949" y="56298"/>
                        </a:cubicBezTo>
                        <a:cubicBezTo>
                          <a:pt x="25439" y="56514"/>
                          <a:pt x="24867" y="56692"/>
                          <a:pt x="24221" y="56849"/>
                        </a:cubicBezTo>
                        <a:cubicBezTo>
                          <a:pt x="23574" y="56986"/>
                          <a:pt x="22886" y="57106"/>
                          <a:pt x="22161" y="57202"/>
                        </a:cubicBezTo>
                        <a:cubicBezTo>
                          <a:pt x="21436" y="57297"/>
                          <a:pt x="20707" y="57338"/>
                          <a:pt x="19982" y="57338"/>
                        </a:cubicBezTo>
                        <a:cubicBezTo>
                          <a:pt x="17781" y="57338"/>
                          <a:pt x="15879" y="57044"/>
                          <a:pt x="14309" y="56456"/>
                        </a:cubicBezTo>
                        <a:cubicBezTo>
                          <a:pt x="12717" y="55888"/>
                          <a:pt x="11425" y="55001"/>
                          <a:pt x="10422" y="53824"/>
                        </a:cubicBezTo>
                        <a:cubicBezTo>
                          <a:pt x="9402" y="52627"/>
                          <a:pt x="8673" y="51135"/>
                          <a:pt x="8205" y="49328"/>
                        </a:cubicBezTo>
                        <a:cubicBezTo>
                          <a:pt x="7753" y="47522"/>
                          <a:pt x="7517" y="45383"/>
                          <a:pt x="7517" y="42930"/>
                        </a:cubicBezTo>
                        <a:lnTo>
                          <a:pt x="7517" y="18080"/>
                        </a:lnTo>
                        <a:lnTo>
                          <a:pt x="1550" y="18080"/>
                        </a:lnTo>
                        <a:cubicBezTo>
                          <a:pt x="1077" y="18080"/>
                          <a:pt x="704" y="17823"/>
                          <a:pt x="410" y="17334"/>
                        </a:cubicBezTo>
                        <a:cubicBezTo>
                          <a:pt x="137" y="16824"/>
                          <a:pt x="0" y="15999"/>
                          <a:pt x="0" y="14881"/>
                        </a:cubicBezTo>
                        <a:cubicBezTo>
                          <a:pt x="0" y="14271"/>
                          <a:pt x="37" y="13762"/>
                          <a:pt x="116" y="13368"/>
                        </a:cubicBezTo>
                        <a:cubicBezTo>
                          <a:pt x="195" y="12958"/>
                          <a:pt x="294" y="12622"/>
                          <a:pt x="410" y="12349"/>
                        </a:cubicBezTo>
                        <a:cubicBezTo>
                          <a:pt x="547" y="12075"/>
                          <a:pt x="704" y="11897"/>
                          <a:pt x="920" y="11781"/>
                        </a:cubicBezTo>
                        <a:cubicBezTo>
                          <a:pt x="1115" y="11665"/>
                          <a:pt x="1351" y="11623"/>
                          <a:pt x="1608" y="11623"/>
                        </a:cubicBezTo>
                        <a:lnTo>
                          <a:pt x="7517" y="11623"/>
                        </a:lnTo>
                        <a:lnTo>
                          <a:pt x="7517" y="1512"/>
                        </a:lnTo>
                        <a:cubicBezTo>
                          <a:pt x="7517" y="1276"/>
                          <a:pt x="7575" y="1082"/>
                          <a:pt x="7695" y="883"/>
                        </a:cubicBezTo>
                        <a:cubicBezTo>
                          <a:pt x="7795" y="705"/>
                          <a:pt x="8010" y="530"/>
                          <a:pt x="8304" y="394"/>
                        </a:cubicBezTo>
                        <a:cubicBezTo>
                          <a:pt x="8598" y="257"/>
                          <a:pt x="9013" y="157"/>
                          <a:pt x="9523" y="79"/>
                        </a:cubicBezTo>
                        <a:cubicBezTo>
                          <a:pt x="10011" y="21"/>
                          <a:pt x="10662" y="0"/>
                          <a:pt x="11408" y="0"/>
                        </a:cubicBezTo>
                        <a:cubicBezTo>
                          <a:pt x="12212" y="0"/>
                          <a:pt x="12862" y="21"/>
                          <a:pt x="13351" y="79"/>
                        </a:cubicBezTo>
                        <a:cubicBezTo>
                          <a:pt x="13861" y="157"/>
                          <a:pt x="14255" y="257"/>
                          <a:pt x="14549" y="394"/>
                        </a:cubicBezTo>
                        <a:cubicBezTo>
                          <a:pt x="14823" y="530"/>
                          <a:pt x="15038" y="709"/>
                          <a:pt x="15158" y="883"/>
                        </a:cubicBezTo>
                        <a:cubicBezTo>
                          <a:pt x="15274" y="1077"/>
                          <a:pt x="15353" y="1276"/>
                          <a:pt x="15353" y="1512"/>
                        </a:cubicBezTo>
                        <a:lnTo>
                          <a:pt x="15353" y="11623"/>
                        </a:lnTo>
                        <a:lnTo>
                          <a:pt x="26288" y="11623"/>
                        </a:lnTo>
                        <a:cubicBezTo>
                          <a:pt x="26545" y="11623"/>
                          <a:pt x="26761" y="11661"/>
                          <a:pt x="26956" y="11781"/>
                        </a:cubicBezTo>
                        <a:cubicBezTo>
                          <a:pt x="27150" y="11897"/>
                          <a:pt x="27308" y="12075"/>
                          <a:pt x="27445" y="12349"/>
                        </a:cubicBezTo>
                        <a:cubicBezTo>
                          <a:pt x="27602" y="12622"/>
                          <a:pt x="27702" y="12958"/>
                          <a:pt x="27760" y="13368"/>
                        </a:cubicBezTo>
                        <a:cubicBezTo>
                          <a:pt x="27818" y="13762"/>
                          <a:pt x="27859" y="14271"/>
                          <a:pt x="27859" y="14881"/>
                        </a:cubicBezTo>
                        <a:cubicBezTo>
                          <a:pt x="27859" y="15999"/>
                          <a:pt x="27722" y="16824"/>
                          <a:pt x="27428" y="17334"/>
                        </a:cubicBezTo>
                        <a:cubicBezTo>
                          <a:pt x="27155" y="17823"/>
                          <a:pt x="26761" y="18080"/>
                          <a:pt x="26288" y="18080"/>
                        </a:cubicBezTo>
                        <a:lnTo>
                          <a:pt x="15353" y="18080"/>
                        </a:lnTo>
                        <a:lnTo>
                          <a:pt x="15353" y="41791"/>
                        </a:lnTo>
                        <a:cubicBezTo>
                          <a:pt x="15353" y="44716"/>
                          <a:pt x="15784" y="46933"/>
                          <a:pt x="16650" y="48425"/>
                        </a:cubicBezTo>
                        <a:cubicBezTo>
                          <a:pt x="17512" y="49937"/>
                          <a:pt x="19066" y="50683"/>
                          <a:pt x="21320" y="50683"/>
                        </a:cubicBezTo>
                        <a:cubicBezTo>
                          <a:pt x="22045" y="50683"/>
                          <a:pt x="22696" y="50604"/>
                          <a:pt x="23263" y="50468"/>
                        </a:cubicBezTo>
                        <a:cubicBezTo>
                          <a:pt x="23831" y="50331"/>
                          <a:pt x="24324" y="50174"/>
                          <a:pt x="24776" y="50016"/>
                        </a:cubicBezTo>
                        <a:cubicBezTo>
                          <a:pt x="25207" y="49859"/>
                          <a:pt x="25601" y="49701"/>
                          <a:pt x="25916" y="49564"/>
                        </a:cubicBezTo>
                        <a:cubicBezTo>
                          <a:pt x="26230" y="49428"/>
                          <a:pt x="26504" y="49349"/>
                          <a:pt x="26761" y="49349"/>
                        </a:cubicBezTo>
                        <a:cubicBezTo>
                          <a:pt x="26918" y="49349"/>
                          <a:pt x="27076" y="49386"/>
                          <a:pt x="27213" y="49465"/>
                        </a:cubicBezTo>
                        <a:cubicBezTo>
                          <a:pt x="27349" y="49544"/>
                          <a:pt x="27469" y="49701"/>
                          <a:pt x="27548" y="49917"/>
                        </a:cubicBezTo>
                        <a:cubicBezTo>
                          <a:pt x="27627" y="50132"/>
                          <a:pt x="27706" y="50447"/>
                          <a:pt x="27764" y="50820"/>
                        </a:cubicBezTo>
                        <a:cubicBezTo>
                          <a:pt x="27813" y="51193"/>
                          <a:pt x="27851" y="51665"/>
                          <a:pt x="27851" y="52233"/>
                        </a:cubicBezTo>
                        <a:close/>
                      </a:path>
                    </a:pathLst>
                  </a:custGeom>
                  <a:solidFill>
                    <a:srgbClr val="C7D30F"/>
                  </a:solidFill>
                  <a:ln w="4136" cap="flat">
                    <a:noFill/>
                    <a:prstDash val="solid"/>
                    <a:miter/>
                  </a:ln>
                </p:spPr>
                <p:txBody>
                  <a:bodyPr rtlCol="0" anchor="ctr"/>
                  <a:lstStyle/>
                  <a:p>
                    <a:endParaRPr lang="de-DE"/>
                  </a:p>
                </p:txBody>
              </p:sp>
              <p:sp>
                <p:nvSpPr>
                  <p:cNvPr id="64" name="Freihandform: Form 63">
                    <a:extLst>
                      <a:ext uri="{FF2B5EF4-FFF2-40B4-BE49-F238E27FC236}">
                        <a16:creationId xmlns:a16="http://schemas.microsoft.com/office/drawing/2014/main" id="{E8485281-A328-44E0-A548-C107C8C5338C}"/>
                      </a:ext>
                    </a:extLst>
                  </p:cNvPr>
                  <p:cNvSpPr/>
                  <p:nvPr/>
                </p:nvSpPr>
                <p:spPr>
                  <a:xfrm>
                    <a:off x="8160172" y="2251985"/>
                    <a:ext cx="30233" cy="44902"/>
                  </a:xfrm>
                  <a:custGeom>
                    <a:avLst/>
                    <a:gdLst>
                      <a:gd name="connsiteX0" fmla="*/ 30233 w 30233"/>
                      <a:gd name="connsiteY0" fmla="*/ 41608 h 44902"/>
                      <a:gd name="connsiteX1" fmla="*/ 30076 w 30233"/>
                      <a:gd name="connsiteY1" fmla="*/ 43137 h 44902"/>
                      <a:gd name="connsiteX2" fmla="*/ 29740 w 30233"/>
                      <a:gd name="connsiteY2" fmla="*/ 44177 h 44902"/>
                      <a:gd name="connsiteX3" fmla="*/ 29231 w 30233"/>
                      <a:gd name="connsiteY3" fmla="*/ 44745 h 44902"/>
                      <a:gd name="connsiteX4" fmla="*/ 28522 w 30233"/>
                      <a:gd name="connsiteY4" fmla="*/ 44903 h 44902"/>
                      <a:gd name="connsiteX5" fmla="*/ 2279 w 30233"/>
                      <a:gd name="connsiteY5" fmla="*/ 44903 h 44902"/>
                      <a:gd name="connsiteX6" fmla="*/ 630 w 30233"/>
                      <a:gd name="connsiteY6" fmla="*/ 44235 h 44902"/>
                      <a:gd name="connsiteX7" fmla="*/ 0 w 30233"/>
                      <a:gd name="connsiteY7" fmla="*/ 42019 h 44902"/>
                      <a:gd name="connsiteX8" fmla="*/ 0 w 30233"/>
                      <a:gd name="connsiteY8" fmla="*/ 40411 h 44902"/>
                      <a:gd name="connsiteX9" fmla="*/ 99 w 30233"/>
                      <a:gd name="connsiteY9" fmla="*/ 39234 h 44902"/>
                      <a:gd name="connsiteX10" fmla="*/ 373 w 30233"/>
                      <a:gd name="connsiteY10" fmla="*/ 38194 h 44902"/>
                      <a:gd name="connsiteX11" fmla="*/ 903 w 30233"/>
                      <a:gd name="connsiteY11" fmla="*/ 37096 h 44902"/>
                      <a:gd name="connsiteX12" fmla="*/ 1707 w 30233"/>
                      <a:gd name="connsiteY12" fmla="*/ 35741 h 44902"/>
                      <a:gd name="connsiteX13" fmla="*/ 20512 w 30233"/>
                      <a:gd name="connsiteY13" fmla="*/ 6551 h 44902"/>
                      <a:gd name="connsiteX14" fmla="*/ 2275 w 30233"/>
                      <a:gd name="connsiteY14" fmla="*/ 6551 h 44902"/>
                      <a:gd name="connsiteX15" fmla="*/ 1057 w 30233"/>
                      <a:gd name="connsiteY15" fmla="*/ 5768 h 44902"/>
                      <a:gd name="connsiteX16" fmla="*/ 605 w 30233"/>
                      <a:gd name="connsiteY16" fmla="*/ 3257 h 44902"/>
                      <a:gd name="connsiteX17" fmla="*/ 704 w 30233"/>
                      <a:gd name="connsiteY17" fmla="*/ 1765 h 44902"/>
                      <a:gd name="connsiteX18" fmla="*/ 1019 w 30233"/>
                      <a:gd name="connsiteY18" fmla="*/ 725 h 44902"/>
                      <a:gd name="connsiteX19" fmla="*/ 1529 w 30233"/>
                      <a:gd name="connsiteY19" fmla="*/ 157 h 44902"/>
                      <a:gd name="connsiteX20" fmla="*/ 2275 w 30233"/>
                      <a:gd name="connsiteY20" fmla="*/ 0 h 44902"/>
                      <a:gd name="connsiteX21" fmla="*/ 26715 w 30233"/>
                      <a:gd name="connsiteY21" fmla="*/ 0 h 44902"/>
                      <a:gd name="connsiteX22" fmla="*/ 27639 w 30233"/>
                      <a:gd name="connsiteY22" fmla="*/ 137 h 44902"/>
                      <a:gd name="connsiteX23" fmla="*/ 28327 w 30233"/>
                      <a:gd name="connsiteY23" fmla="*/ 609 h 44902"/>
                      <a:gd name="connsiteX24" fmla="*/ 28779 w 30233"/>
                      <a:gd name="connsiteY24" fmla="*/ 1455 h 44902"/>
                      <a:gd name="connsiteX25" fmla="*/ 28936 w 30233"/>
                      <a:gd name="connsiteY25" fmla="*/ 2789 h 44902"/>
                      <a:gd name="connsiteX26" fmla="*/ 28936 w 30233"/>
                      <a:gd name="connsiteY26" fmla="*/ 4301 h 44902"/>
                      <a:gd name="connsiteX27" fmla="*/ 28858 w 30233"/>
                      <a:gd name="connsiteY27" fmla="*/ 5520 h 44902"/>
                      <a:gd name="connsiteX28" fmla="*/ 28563 w 30233"/>
                      <a:gd name="connsiteY28" fmla="*/ 6638 h 44902"/>
                      <a:gd name="connsiteX29" fmla="*/ 28054 w 30233"/>
                      <a:gd name="connsiteY29" fmla="*/ 7795 h 44902"/>
                      <a:gd name="connsiteX30" fmla="*/ 27250 w 30233"/>
                      <a:gd name="connsiteY30" fmla="*/ 9150 h 44902"/>
                      <a:gd name="connsiteX31" fmla="*/ 8524 w 30233"/>
                      <a:gd name="connsiteY31" fmla="*/ 38359 h 44902"/>
                      <a:gd name="connsiteX32" fmla="*/ 28526 w 30233"/>
                      <a:gd name="connsiteY32" fmla="*/ 38359 h 44902"/>
                      <a:gd name="connsiteX33" fmla="*/ 29214 w 30233"/>
                      <a:gd name="connsiteY33" fmla="*/ 38517 h 44902"/>
                      <a:gd name="connsiteX34" fmla="*/ 29724 w 30233"/>
                      <a:gd name="connsiteY34" fmla="*/ 39068 h 44902"/>
                      <a:gd name="connsiteX35" fmla="*/ 30076 w 30233"/>
                      <a:gd name="connsiteY35" fmla="*/ 40071 h 44902"/>
                      <a:gd name="connsiteX36" fmla="*/ 30233 w 30233"/>
                      <a:gd name="connsiteY36" fmla="*/ 41608 h 4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0233" h="44902">
                        <a:moveTo>
                          <a:pt x="30233" y="41608"/>
                        </a:moveTo>
                        <a:cubicBezTo>
                          <a:pt x="30233" y="42197"/>
                          <a:pt x="30175" y="42706"/>
                          <a:pt x="30076" y="43137"/>
                        </a:cubicBezTo>
                        <a:cubicBezTo>
                          <a:pt x="29997" y="43548"/>
                          <a:pt x="29881" y="43904"/>
                          <a:pt x="29740" y="44177"/>
                        </a:cubicBezTo>
                        <a:cubicBezTo>
                          <a:pt x="29624" y="44434"/>
                          <a:pt x="29446" y="44629"/>
                          <a:pt x="29231" y="44745"/>
                        </a:cubicBezTo>
                        <a:cubicBezTo>
                          <a:pt x="29015" y="44845"/>
                          <a:pt x="28779" y="44903"/>
                          <a:pt x="28522" y="44903"/>
                        </a:cubicBezTo>
                        <a:lnTo>
                          <a:pt x="2279" y="44903"/>
                        </a:lnTo>
                        <a:cubicBezTo>
                          <a:pt x="1612" y="44903"/>
                          <a:pt x="1061" y="44687"/>
                          <a:pt x="630" y="44235"/>
                        </a:cubicBezTo>
                        <a:cubicBezTo>
                          <a:pt x="220" y="43805"/>
                          <a:pt x="0" y="43059"/>
                          <a:pt x="0" y="42019"/>
                        </a:cubicBezTo>
                        <a:lnTo>
                          <a:pt x="0" y="40411"/>
                        </a:lnTo>
                        <a:cubicBezTo>
                          <a:pt x="0" y="39980"/>
                          <a:pt x="21" y="39586"/>
                          <a:pt x="99" y="39234"/>
                        </a:cubicBezTo>
                        <a:cubicBezTo>
                          <a:pt x="157" y="38898"/>
                          <a:pt x="257" y="38546"/>
                          <a:pt x="373" y="38194"/>
                        </a:cubicBezTo>
                        <a:cubicBezTo>
                          <a:pt x="510" y="37858"/>
                          <a:pt x="667" y="37485"/>
                          <a:pt x="903" y="37096"/>
                        </a:cubicBezTo>
                        <a:cubicBezTo>
                          <a:pt x="1119" y="36702"/>
                          <a:pt x="1392" y="36250"/>
                          <a:pt x="1707" y="35741"/>
                        </a:cubicBezTo>
                        <a:lnTo>
                          <a:pt x="20512" y="6551"/>
                        </a:lnTo>
                        <a:lnTo>
                          <a:pt x="2275" y="6551"/>
                        </a:lnTo>
                        <a:cubicBezTo>
                          <a:pt x="1765" y="6551"/>
                          <a:pt x="1351" y="6295"/>
                          <a:pt x="1057" y="5768"/>
                        </a:cubicBezTo>
                        <a:cubicBezTo>
                          <a:pt x="762" y="5259"/>
                          <a:pt x="605" y="4413"/>
                          <a:pt x="605" y="3257"/>
                        </a:cubicBezTo>
                        <a:cubicBezTo>
                          <a:pt x="605" y="2689"/>
                          <a:pt x="642" y="2175"/>
                          <a:pt x="704" y="1765"/>
                        </a:cubicBezTo>
                        <a:cubicBezTo>
                          <a:pt x="762" y="1334"/>
                          <a:pt x="862" y="999"/>
                          <a:pt x="1019" y="725"/>
                        </a:cubicBezTo>
                        <a:cubicBezTo>
                          <a:pt x="1156" y="452"/>
                          <a:pt x="1334" y="274"/>
                          <a:pt x="1529" y="157"/>
                        </a:cubicBezTo>
                        <a:cubicBezTo>
                          <a:pt x="1745" y="41"/>
                          <a:pt x="1981" y="0"/>
                          <a:pt x="2275" y="0"/>
                        </a:cubicBezTo>
                        <a:lnTo>
                          <a:pt x="26715" y="0"/>
                        </a:lnTo>
                        <a:cubicBezTo>
                          <a:pt x="27067" y="0"/>
                          <a:pt x="27362" y="37"/>
                          <a:pt x="27639" y="137"/>
                        </a:cubicBezTo>
                        <a:cubicBezTo>
                          <a:pt x="27913" y="236"/>
                          <a:pt x="28128" y="394"/>
                          <a:pt x="28327" y="609"/>
                        </a:cubicBezTo>
                        <a:cubicBezTo>
                          <a:pt x="28522" y="825"/>
                          <a:pt x="28663" y="1119"/>
                          <a:pt x="28779" y="1455"/>
                        </a:cubicBezTo>
                        <a:cubicBezTo>
                          <a:pt x="28895" y="1807"/>
                          <a:pt x="28936" y="2238"/>
                          <a:pt x="28936" y="2789"/>
                        </a:cubicBezTo>
                        <a:lnTo>
                          <a:pt x="28936" y="4301"/>
                        </a:lnTo>
                        <a:cubicBezTo>
                          <a:pt x="28936" y="4732"/>
                          <a:pt x="28916" y="5147"/>
                          <a:pt x="28858" y="5520"/>
                        </a:cubicBezTo>
                        <a:cubicBezTo>
                          <a:pt x="28779" y="5893"/>
                          <a:pt x="28700" y="6265"/>
                          <a:pt x="28563" y="6638"/>
                        </a:cubicBezTo>
                        <a:cubicBezTo>
                          <a:pt x="28447" y="6991"/>
                          <a:pt x="28269" y="7384"/>
                          <a:pt x="28054" y="7795"/>
                        </a:cubicBezTo>
                        <a:cubicBezTo>
                          <a:pt x="27818" y="8188"/>
                          <a:pt x="27565" y="8656"/>
                          <a:pt x="27250" y="9150"/>
                        </a:cubicBezTo>
                        <a:lnTo>
                          <a:pt x="8524" y="38359"/>
                        </a:lnTo>
                        <a:lnTo>
                          <a:pt x="28526" y="38359"/>
                        </a:lnTo>
                        <a:cubicBezTo>
                          <a:pt x="28783" y="38359"/>
                          <a:pt x="28999" y="38397"/>
                          <a:pt x="29214" y="38517"/>
                        </a:cubicBezTo>
                        <a:cubicBezTo>
                          <a:pt x="29409" y="38633"/>
                          <a:pt x="29587" y="38811"/>
                          <a:pt x="29724" y="39068"/>
                        </a:cubicBezTo>
                        <a:cubicBezTo>
                          <a:pt x="29881" y="39304"/>
                          <a:pt x="29997" y="39657"/>
                          <a:pt x="30076" y="40071"/>
                        </a:cubicBezTo>
                        <a:cubicBezTo>
                          <a:pt x="30175" y="40489"/>
                          <a:pt x="30233" y="40999"/>
                          <a:pt x="30233" y="41608"/>
                        </a:cubicBezTo>
                        <a:close/>
                      </a:path>
                    </a:pathLst>
                  </a:custGeom>
                  <a:solidFill>
                    <a:srgbClr val="C7D30F"/>
                  </a:solidFill>
                  <a:ln w="4136" cap="flat">
                    <a:noFill/>
                    <a:prstDash val="solid"/>
                    <a:miter/>
                  </a:ln>
                </p:spPr>
                <p:txBody>
                  <a:bodyPr rtlCol="0" anchor="ctr"/>
                  <a:lstStyle/>
                  <a:p>
                    <a:endParaRPr lang="de-DE"/>
                  </a:p>
                </p:txBody>
              </p:sp>
              <p:sp>
                <p:nvSpPr>
                  <p:cNvPr id="65" name="Freihandform: Form 64">
                    <a:extLst>
                      <a:ext uri="{FF2B5EF4-FFF2-40B4-BE49-F238E27FC236}">
                        <a16:creationId xmlns:a16="http://schemas.microsoft.com/office/drawing/2014/main" id="{482E599C-058B-4675-BAD0-B3A6DD51D500}"/>
                      </a:ext>
                    </a:extLst>
                  </p:cNvPr>
                  <p:cNvSpPr/>
                  <p:nvPr/>
                </p:nvSpPr>
                <p:spPr>
                  <a:xfrm>
                    <a:off x="8198191" y="2251090"/>
                    <a:ext cx="39246" cy="46717"/>
                  </a:xfrm>
                  <a:custGeom>
                    <a:avLst/>
                    <a:gdLst>
                      <a:gd name="connsiteX0" fmla="*/ 39246 w 39246"/>
                      <a:gd name="connsiteY0" fmla="*/ 21519 h 46717"/>
                      <a:gd name="connsiteX1" fmla="*/ 38322 w 39246"/>
                      <a:gd name="connsiteY1" fmla="*/ 24150 h 46717"/>
                      <a:gd name="connsiteX2" fmla="*/ 36201 w 39246"/>
                      <a:gd name="connsiteY2" fmla="*/ 24917 h 46717"/>
                      <a:gd name="connsiteX3" fmla="*/ 8114 w 39246"/>
                      <a:gd name="connsiteY3" fmla="*/ 24917 h 46717"/>
                      <a:gd name="connsiteX4" fmla="*/ 8839 w 39246"/>
                      <a:gd name="connsiteY4" fmla="*/ 31298 h 46717"/>
                      <a:gd name="connsiteX5" fmla="*/ 11213 w 39246"/>
                      <a:gd name="connsiteY5" fmla="*/ 36167 h 46717"/>
                      <a:gd name="connsiteX6" fmla="*/ 15531 w 39246"/>
                      <a:gd name="connsiteY6" fmla="*/ 39288 h 46717"/>
                      <a:gd name="connsiteX7" fmla="*/ 22066 w 39246"/>
                      <a:gd name="connsiteY7" fmla="*/ 40369 h 46717"/>
                      <a:gd name="connsiteX8" fmla="*/ 27482 w 39246"/>
                      <a:gd name="connsiteY8" fmla="*/ 39880 h 46717"/>
                      <a:gd name="connsiteX9" fmla="*/ 31605 w 39246"/>
                      <a:gd name="connsiteY9" fmla="*/ 38761 h 46717"/>
                      <a:gd name="connsiteX10" fmla="*/ 34473 w 39246"/>
                      <a:gd name="connsiteY10" fmla="*/ 37663 h 46717"/>
                      <a:gd name="connsiteX11" fmla="*/ 36159 w 39246"/>
                      <a:gd name="connsiteY11" fmla="*/ 37174 h 46717"/>
                      <a:gd name="connsiteX12" fmla="*/ 36748 w 39246"/>
                      <a:gd name="connsiteY12" fmla="*/ 37332 h 46717"/>
                      <a:gd name="connsiteX13" fmla="*/ 37158 w 39246"/>
                      <a:gd name="connsiteY13" fmla="*/ 37821 h 46717"/>
                      <a:gd name="connsiteX14" fmla="*/ 37352 w 39246"/>
                      <a:gd name="connsiteY14" fmla="*/ 38745 h 46717"/>
                      <a:gd name="connsiteX15" fmla="*/ 37431 w 39246"/>
                      <a:gd name="connsiteY15" fmla="*/ 40199 h 46717"/>
                      <a:gd name="connsiteX16" fmla="*/ 37394 w 39246"/>
                      <a:gd name="connsiteY16" fmla="*/ 41260 h 46717"/>
                      <a:gd name="connsiteX17" fmla="*/ 37278 w 39246"/>
                      <a:gd name="connsiteY17" fmla="*/ 42064 h 46717"/>
                      <a:gd name="connsiteX18" fmla="*/ 37042 w 39246"/>
                      <a:gd name="connsiteY18" fmla="*/ 42694 h 46717"/>
                      <a:gd name="connsiteX19" fmla="*/ 36611 w 39246"/>
                      <a:gd name="connsiteY19" fmla="*/ 43245 h 46717"/>
                      <a:gd name="connsiteX20" fmla="*/ 35061 w 39246"/>
                      <a:gd name="connsiteY20" fmla="*/ 44090 h 46717"/>
                      <a:gd name="connsiteX21" fmla="*/ 31762 w 39246"/>
                      <a:gd name="connsiteY21" fmla="*/ 45247 h 46717"/>
                      <a:gd name="connsiteX22" fmla="*/ 27030 w 39246"/>
                      <a:gd name="connsiteY22" fmla="*/ 46266 h 46717"/>
                      <a:gd name="connsiteX23" fmla="*/ 21337 w 39246"/>
                      <a:gd name="connsiteY23" fmla="*/ 46718 h 46717"/>
                      <a:gd name="connsiteX24" fmla="*/ 12112 w 39246"/>
                      <a:gd name="connsiteY24" fmla="*/ 45247 h 46717"/>
                      <a:gd name="connsiteX25" fmla="*/ 5457 w 39246"/>
                      <a:gd name="connsiteY25" fmla="*/ 40908 h 46717"/>
                      <a:gd name="connsiteX26" fmla="*/ 1376 w 39246"/>
                      <a:gd name="connsiteY26" fmla="*/ 33685 h 46717"/>
                      <a:gd name="connsiteX27" fmla="*/ 0 w 39246"/>
                      <a:gd name="connsiteY27" fmla="*/ 23574 h 46717"/>
                      <a:gd name="connsiteX28" fmla="*/ 1434 w 39246"/>
                      <a:gd name="connsiteY28" fmla="*/ 13720 h 46717"/>
                      <a:gd name="connsiteX29" fmla="*/ 5536 w 39246"/>
                      <a:gd name="connsiteY29" fmla="*/ 6299 h 46717"/>
                      <a:gd name="connsiteX30" fmla="*/ 11992 w 39246"/>
                      <a:gd name="connsiteY30" fmla="*/ 1629 h 46717"/>
                      <a:gd name="connsiteX31" fmla="*/ 20471 w 39246"/>
                      <a:gd name="connsiteY31" fmla="*/ 0 h 46717"/>
                      <a:gd name="connsiteX32" fmla="*/ 29028 w 39246"/>
                      <a:gd name="connsiteY32" fmla="*/ 1608 h 46717"/>
                      <a:gd name="connsiteX33" fmla="*/ 34816 w 39246"/>
                      <a:gd name="connsiteY33" fmla="*/ 5926 h 46717"/>
                      <a:gd name="connsiteX34" fmla="*/ 38173 w 39246"/>
                      <a:gd name="connsiteY34" fmla="*/ 12307 h 46717"/>
                      <a:gd name="connsiteX35" fmla="*/ 39234 w 39246"/>
                      <a:gd name="connsiteY35" fmla="*/ 20118 h 46717"/>
                      <a:gd name="connsiteX36" fmla="*/ 39234 w 39246"/>
                      <a:gd name="connsiteY36" fmla="*/ 21519 h 46717"/>
                      <a:gd name="connsiteX37" fmla="*/ 31377 w 39246"/>
                      <a:gd name="connsiteY37" fmla="*/ 19203 h 46717"/>
                      <a:gd name="connsiteX38" fmla="*/ 28650 w 39246"/>
                      <a:gd name="connsiteY38" fmla="*/ 9564 h 46717"/>
                      <a:gd name="connsiteX39" fmla="*/ 20093 w 39246"/>
                      <a:gd name="connsiteY39" fmla="*/ 6071 h 46717"/>
                      <a:gd name="connsiteX40" fmla="*/ 14988 w 39246"/>
                      <a:gd name="connsiteY40" fmla="*/ 7169 h 46717"/>
                      <a:gd name="connsiteX41" fmla="*/ 11317 w 39246"/>
                      <a:gd name="connsiteY41" fmla="*/ 10036 h 46717"/>
                      <a:gd name="connsiteX42" fmla="*/ 9021 w 39246"/>
                      <a:gd name="connsiteY42" fmla="*/ 14217 h 46717"/>
                      <a:gd name="connsiteX43" fmla="*/ 8118 w 39246"/>
                      <a:gd name="connsiteY43" fmla="*/ 19203 h 46717"/>
                      <a:gd name="connsiteX44" fmla="*/ 31377 w 39246"/>
                      <a:gd name="connsiteY44" fmla="*/ 19203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246" h="46717">
                        <a:moveTo>
                          <a:pt x="39246" y="21519"/>
                        </a:moveTo>
                        <a:cubicBezTo>
                          <a:pt x="39246" y="22754"/>
                          <a:pt x="38931" y="23620"/>
                          <a:pt x="38322" y="24150"/>
                        </a:cubicBezTo>
                        <a:cubicBezTo>
                          <a:pt x="37692" y="24660"/>
                          <a:pt x="36988" y="24917"/>
                          <a:pt x="36201" y="24917"/>
                        </a:cubicBezTo>
                        <a:lnTo>
                          <a:pt x="8114" y="24917"/>
                        </a:lnTo>
                        <a:cubicBezTo>
                          <a:pt x="8114" y="27291"/>
                          <a:pt x="8350" y="29413"/>
                          <a:pt x="8839" y="31298"/>
                        </a:cubicBezTo>
                        <a:cubicBezTo>
                          <a:pt x="9311" y="33205"/>
                          <a:pt x="10094" y="34812"/>
                          <a:pt x="11213" y="36167"/>
                        </a:cubicBezTo>
                        <a:cubicBezTo>
                          <a:pt x="12311" y="37522"/>
                          <a:pt x="13766" y="38562"/>
                          <a:pt x="15531" y="39288"/>
                        </a:cubicBezTo>
                        <a:cubicBezTo>
                          <a:pt x="17317" y="40013"/>
                          <a:pt x="19497" y="40369"/>
                          <a:pt x="22066" y="40369"/>
                        </a:cubicBezTo>
                        <a:cubicBezTo>
                          <a:pt x="24088" y="40369"/>
                          <a:pt x="25895" y="40212"/>
                          <a:pt x="27482" y="39880"/>
                        </a:cubicBezTo>
                        <a:cubicBezTo>
                          <a:pt x="29069" y="39549"/>
                          <a:pt x="30445" y="39172"/>
                          <a:pt x="31605" y="38761"/>
                        </a:cubicBezTo>
                        <a:cubicBezTo>
                          <a:pt x="32761" y="38368"/>
                          <a:pt x="33727" y="37995"/>
                          <a:pt x="34473" y="37663"/>
                        </a:cubicBezTo>
                        <a:cubicBezTo>
                          <a:pt x="35218" y="37328"/>
                          <a:pt x="35770" y="37174"/>
                          <a:pt x="36159" y="37174"/>
                        </a:cubicBezTo>
                        <a:cubicBezTo>
                          <a:pt x="36375" y="37174"/>
                          <a:pt x="36569" y="37212"/>
                          <a:pt x="36748" y="37332"/>
                        </a:cubicBezTo>
                        <a:cubicBezTo>
                          <a:pt x="36926" y="37448"/>
                          <a:pt x="37062" y="37605"/>
                          <a:pt x="37158" y="37821"/>
                        </a:cubicBezTo>
                        <a:cubicBezTo>
                          <a:pt x="37236" y="38057"/>
                          <a:pt x="37315" y="38351"/>
                          <a:pt x="37352" y="38745"/>
                        </a:cubicBezTo>
                        <a:cubicBezTo>
                          <a:pt x="37411" y="39139"/>
                          <a:pt x="37431" y="39628"/>
                          <a:pt x="37431" y="40199"/>
                        </a:cubicBezTo>
                        <a:cubicBezTo>
                          <a:pt x="37431" y="40610"/>
                          <a:pt x="37411" y="40966"/>
                          <a:pt x="37394" y="41260"/>
                        </a:cubicBezTo>
                        <a:cubicBezTo>
                          <a:pt x="37357" y="41554"/>
                          <a:pt x="37315" y="41828"/>
                          <a:pt x="37278" y="42064"/>
                        </a:cubicBezTo>
                        <a:cubicBezTo>
                          <a:pt x="37220" y="42300"/>
                          <a:pt x="37141" y="42516"/>
                          <a:pt x="37042" y="42694"/>
                        </a:cubicBezTo>
                        <a:cubicBezTo>
                          <a:pt x="36926" y="42889"/>
                          <a:pt x="36785" y="43067"/>
                          <a:pt x="36611" y="43245"/>
                        </a:cubicBezTo>
                        <a:cubicBezTo>
                          <a:pt x="36437" y="43423"/>
                          <a:pt x="35923" y="43697"/>
                          <a:pt x="35061" y="44090"/>
                        </a:cubicBezTo>
                        <a:cubicBezTo>
                          <a:pt x="34216" y="44484"/>
                          <a:pt x="33118" y="44874"/>
                          <a:pt x="31762" y="45247"/>
                        </a:cubicBezTo>
                        <a:cubicBezTo>
                          <a:pt x="30387" y="45619"/>
                          <a:pt x="28816" y="45972"/>
                          <a:pt x="27030" y="46266"/>
                        </a:cubicBezTo>
                        <a:cubicBezTo>
                          <a:pt x="25244" y="46560"/>
                          <a:pt x="23338" y="46718"/>
                          <a:pt x="21337" y="46718"/>
                        </a:cubicBezTo>
                        <a:cubicBezTo>
                          <a:pt x="17823" y="46718"/>
                          <a:pt x="14740" y="46229"/>
                          <a:pt x="12112" y="45247"/>
                        </a:cubicBezTo>
                        <a:cubicBezTo>
                          <a:pt x="9485" y="44264"/>
                          <a:pt x="7264" y="42831"/>
                          <a:pt x="5457" y="40908"/>
                        </a:cubicBezTo>
                        <a:cubicBezTo>
                          <a:pt x="3651" y="38985"/>
                          <a:pt x="2296" y="36569"/>
                          <a:pt x="1376" y="33685"/>
                        </a:cubicBezTo>
                        <a:cubicBezTo>
                          <a:pt x="472" y="30780"/>
                          <a:pt x="0" y="27403"/>
                          <a:pt x="0" y="23574"/>
                        </a:cubicBezTo>
                        <a:cubicBezTo>
                          <a:pt x="0" y="19924"/>
                          <a:pt x="489" y="16625"/>
                          <a:pt x="1434" y="13720"/>
                        </a:cubicBezTo>
                        <a:cubicBezTo>
                          <a:pt x="2374" y="10815"/>
                          <a:pt x="3750" y="8342"/>
                          <a:pt x="5536" y="6299"/>
                        </a:cubicBezTo>
                        <a:cubicBezTo>
                          <a:pt x="7322" y="4276"/>
                          <a:pt x="9460" y="2706"/>
                          <a:pt x="11992" y="1629"/>
                        </a:cubicBezTo>
                        <a:cubicBezTo>
                          <a:pt x="14524" y="551"/>
                          <a:pt x="17350" y="0"/>
                          <a:pt x="20471" y="0"/>
                        </a:cubicBezTo>
                        <a:cubicBezTo>
                          <a:pt x="23827" y="0"/>
                          <a:pt x="26674" y="530"/>
                          <a:pt x="29028" y="1608"/>
                        </a:cubicBezTo>
                        <a:cubicBezTo>
                          <a:pt x="31381" y="2669"/>
                          <a:pt x="33308" y="4119"/>
                          <a:pt x="34816" y="5926"/>
                        </a:cubicBezTo>
                        <a:cubicBezTo>
                          <a:pt x="36346" y="7732"/>
                          <a:pt x="37448" y="9850"/>
                          <a:pt x="38173" y="12307"/>
                        </a:cubicBezTo>
                        <a:cubicBezTo>
                          <a:pt x="38882" y="14740"/>
                          <a:pt x="39234" y="17350"/>
                          <a:pt x="39234" y="20118"/>
                        </a:cubicBezTo>
                        <a:lnTo>
                          <a:pt x="39234" y="21519"/>
                        </a:lnTo>
                        <a:close/>
                        <a:moveTo>
                          <a:pt x="31377" y="19203"/>
                        </a:moveTo>
                        <a:cubicBezTo>
                          <a:pt x="31477" y="15121"/>
                          <a:pt x="30552" y="11901"/>
                          <a:pt x="28650" y="9564"/>
                        </a:cubicBezTo>
                        <a:cubicBezTo>
                          <a:pt x="26728" y="7248"/>
                          <a:pt x="23860" y="6071"/>
                          <a:pt x="20093" y="6071"/>
                        </a:cubicBezTo>
                        <a:cubicBezTo>
                          <a:pt x="18150" y="6071"/>
                          <a:pt x="16443" y="6444"/>
                          <a:pt x="14988" y="7169"/>
                        </a:cubicBezTo>
                        <a:cubicBezTo>
                          <a:pt x="13517" y="7894"/>
                          <a:pt x="12299" y="8839"/>
                          <a:pt x="11317" y="10036"/>
                        </a:cubicBezTo>
                        <a:cubicBezTo>
                          <a:pt x="10335" y="11234"/>
                          <a:pt x="9568" y="12626"/>
                          <a:pt x="9021" y="14217"/>
                        </a:cubicBezTo>
                        <a:cubicBezTo>
                          <a:pt x="8491" y="15809"/>
                          <a:pt x="8176" y="17475"/>
                          <a:pt x="8118" y="19203"/>
                        </a:cubicBezTo>
                        <a:lnTo>
                          <a:pt x="31377" y="19203"/>
                        </a:lnTo>
                        <a:close/>
                      </a:path>
                    </a:pathLst>
                  </a:custGeom>
                  <a:solidFill>
                    <a:srgbClr val="C7D30F"/>
                  </a:solidFill>
                  <a:ln w="4136" cap="flat">
                    <a:noFill/>
                    <a:prstDash val="solid"/>
                    <a:miter/>
                  </a:ln>
                </p:spPr>
                <p:txBody>
                  <a:bodyPr rtlCol="0" anchor="ctr"/>
                  <a:lstStyle/>
                  <a:p>
                    <a:endParaRPr lang="de-DE"/>
                  </a:p>
                </p:txBody>
              </p:sp>
              <p:sp>
                <p:nvSpPr>
                  <p:cNvPr id="66" name="Freihandform: Form 65">
                    <a:extLst>
                      <a:ext uri="{FF2B5EF4-FFF2-40B4-BE49-F238E27FC236}">
                        <a16:creationId xmlns:a16="http://schemas.microsoft.com/office/drawing/2014/main" id="{CCD26B56-CA2A-4389-B115-A5B1A0B0CA38}"/>
                      </a:ext>
                    </a:extLst>
                  </p:cNvPr>
                  <p:cNvSpPr/>
                  <p:nvPr/>
                </p:nvSpPr>
                <p:spPr>
                  <a:xfrm>
                    <a:off x="8268156" y="2232936"/>
                    <a:ext cx="56973" cy="64805"/>
                  </a:xfrm>
                  <a:custGeom>
                    <a:avLst/>
                    <a:gdLst>
                      <a:gd name="connsiteX0" fmla="*/ 0 w 56973"/>
                      <a:gd name="connsiteY0" fmla="*/ 47836 h 64805"/>
                      <a:gd name="connsiteX1" fmla="*/ 709 w 56973"/>
                      <a:gd name="connsiteY1" fmla="*/ 42909 h 64805"/>
                      <a:gd name="connsiteX2" fmla="*/ 2926 w 56973"/>
                      <a:gd name="connsiteY2" fmla="*/ 38376 h 64805"/>
                      <a:gd name="connsiteX3" fmla="*/ 6891 w 56973"/>
                      <a:gd name="connsiteY3" fmla="*/ 34116 h 64805"/>
                      <a:gd name="connsiteX4" fmla="*/ 12780 w 56973"/>
                      <a:gd name="connsiteY4" fmla="*/ 29993 h 64805"/>
                      <a:gd name="connsiteX5" fmla="*/ 9539 w 56973"/>
                      <a:gd name="connsiteY5" fmla="*/ 25360 h 64805"/>
                      <a:gd name="connsiteX6" fmla="*/ 7322 w 56973"/>
                      <a:gd name="connsiteY6" fmla="*/ 21494 h 64805"/>
                      <a:gd name="connsiteX7" fmla="*/ 6067 w 56973"/>
                      <a:gd name="connsiteY7" fmla="*/ 18059 h 64805"/>
                      <a:gd name="connsiteX8" fmla="*/ 5673 w 56973"/>
                      <a:gd name="connsiteY8" fmla="*/ 14781 h 64805"/>
                      <a:gd name="connsiteX9" fmla="*/ 6676 w 56973"/>
                      <a:gd name="connsiteY9" fmla="*/ 9187 h 64805"/>
                      <a:gd name="connsiteX10" fmla="*/ 9875 w 56973"/>
                      <a:gd name="connsiteY10" fmla="*/ 4455 h 64805"/>
                      <a:gd name="connsiteX11" fmla="*/ 15527 w 56973"/>
                      <a:gd name="connsiteY11" fmla="*/ 1198 h 64805"/>
                      <a:gd name="connsiteX12" fmla="*/ 23910 w 56973"/>
                      <a:gd name="connsiteY12" fmla="*/ 0 h 64805"/>
                      <a:gd name="connsiteX13" fmla="*/ 31153 w 56973"/>
                      <a:gd name="connsiteY13" fmla="*/ 903 h 64805"/>
                      <a:gd name="connsiteX14" fmla="*/ 36217 w 56973"/>
                      <a:gd name="connsiteY14" fmla="*/ 3456 h 64805"/>
                      <a:gd name="connsiteX15" fmla="*/ 39238 w 56973"/>
                      <a:gd name="connsiteY15" fmla="*/ 7442 h 64805"/>
                      <a:gd name="connsiteX16" fmla="*/ 40257 w 56973"/>
                      <a:gd name="connsiteY16" fmla="*/ 12664 h 64805"/>
                      <a:gd name="connsiteX17" fmla="*/ 39354 w 56973"/>
                      <a:gd name="connsiteY17" fmla="*/ 17769 h 64805"/>
                      <a:gd name="connsiteX18" fmla="*/ 36470 w 56973"/>
                      <a:gd name="connsiteY18" fmla="*/ 22244 h 64805"/>
                      <a:gd name="connsiteX19" fmla="*/ 31385 w 56973"/>
                      <a:gd name="connsiteY19" fmla="*/ 26562 h 64805"/>
                      <a:gd name="connsiteX20" fmla="*/ 23868 w 56973"/>
                      <a:gd name="connsiteY20" fmla="*/ 31079 h 64805"/>
                      <a:gd name="connsiteX21" fmla="*/ 27382 w 56973"/>
                      <a:gd name="connsiteY21" fmla="*/ 35123 h 64805"/>
                      <a:gd name="connsiteX22" fmla="*/ 31327 w 56973"/>
                      <a:gd name="connsiteY22" fmla="*/ 39341 h 64805"/>
                      <a:gd name="connsiteX23" fmla="*/ 35546 w 56973"/>
                      <a:gd name="connsiteY23" fmla="*/ 43523 h 64805"/>
                      <a:gd name="connsiteX24" fmla="*/ 39785 w 56973"/>
                      <a:gd name="connsiteY24" fmla="*/ 47468 h 64805"/>
                      <a:gd name="connsiteX25" fmla="*/ 41492 w 56973"/>
                      <a:gd name="connsiteY25" fmla="*/ 44563 h 64805"/>
                      <a:gd name="connsiteX26" fmla="*/ 42806 w 56973"/>
                      <a:gd name="connsiteY26" fmla="*/ 41127 h 64805"/>
                      <a:gd name="connsiteX27" fmla="*/ 43668 w 56973"/>
                      <a:gd name="connsiteY27" fmla="*/ 37419 h 64805"/>
                      <a:gd name="connsiteX28" fmla="*/ 43941 w 56973"/>
                      <a:gd name="connsiteY28" fmla="*/ 33590 h 64805"/>
                      <a:gd name="connsiteX29" fmla="*/ 43941 w 56973"/>
                      <a:gd name="connsiteY29" fmla="*/ 31883 h 64805"/>
                      <a:gd name="connsiteX30" fmla="*/ 44119 w 56973"/>
                      <a:gd name="connsiteY30" fmla="*/ 31099 h 64805"/>
                      <a:gd name="connsiteX31" fmla="*/ 44671 w 56973"/>
                      <a:gd name="connsiteY31" fmla="*/ 30590 h 64805"/>
                      <a:gd name="connsiteX32" fmla="*/ 45769 w 56973"/>
                      <a:gd name="connsiteY32" fmla="*/ 30275 h 64805"/>
                      <a:gd name="connsiteX33" fmla="*/ 47691 w 56973"/>
                      <a:gd name="connsiteY33" fmla="*/ 30175 h 64805"/>
                      <a:gd name="connsiteX34" fmla="*/ 49477 w 56973"/>
                      <a:gd name="connsiteY34" fmla="*/ 30233 h 64805"/>
                      <a:gd name="connsiteX35" fmla="*/ 50675 w 56973"/>
                      <a:gd name="connsiteY35" fmla="*/ 30449 h 64805"/>
                      <a:gd name="connsiteX36" fmla="*/ 51363 w 56973"/>
                      <a:gd name="connsiteY36" fmla="*/ 30958 h 64805"/>
                      <a:gd name="connsiteX37" fmla="*/ 51578 w 56973"/>
                      <a:gd name="connsiteY37" fmla="*/ 31941 h 64805"/>
                      <a:gd name="connsiteX38" fmla="*/ 51578 w 56973"/>
                      <a:gd name="connsiteY38" fmla="*/ 33117 h 64805"/>
                      <a:gd name="connsiteX39" fmla="*/ 51127 w 56973"/>
                      <a:gd name="connsiteY39" fmla="*/ 38301 h 64805"/>
                      <a:gd name="connsiteX40" fmla="*/ 49892 w 56973"/>
                      <a:gd name="connsiteY40" fmla="*/ 43286 h 64805"/>
                      <a:gd name="connsiteX41" fmla="*/ 47948 w 56973"/>
                      <a:gd name="connsiteY41" fmla="*/ 47940 h 64805"/>
                      <a:gd name="connsiteX42" fmla="*/ 45375 w 56973"/>
                      <a:gd name="connsiteY42" fmla="*/ 52063 h 64805"/>
                      <a:gd name="connsiteX43" fmla="*/ 49084 w 56973"/>
                      <a:gd name="connsiteY43" fmla="*/ 54889 h 64805"/>
                      <a:gd name="connsiteX44" fmla="*/ 51794 w 56973"/>
                      <a:gd name="connsiteY44" fmla="*/ 56733 h 64805"/>
                      <a:gd name="connsiteX45" fmla="*/ 53638 w 56973"/>
                      <a:gd name="connsiteY45" fmla="*/ 57715 h 64805"/>
                      <a:gd name="connsiteX46" fmla="*/ 54856 w 56973"/>
                      <a:gd name="connsiteY46" fmla="*/ 58009 h 64805"/>
                      <a:gd name="connsiteX47" fmla="*/ 55739 w 56973"/>
                      <a:gd name="connsiteY47" fmla="*/ 57951 h 64805"/>
                      <a:gd name="connsiteX48" fmla="*/ 56427 w 56973"/>
                      <a:gd name="connsiteY48" fmla="*/ 58109 h 64805"/>
                      <a:gd name="connsiteX49" fmla="*/ 56837 w 56973"/>
                      <a:gd name="connsiteY49" fmla="*/ 58855 h 64805"/>
                      <a:gd name="connsiteX50" fmla="*/ 56974 w 56973"/>
                      <a:gd name="connsiteY50" fmla="*/ 60604 h 64805"/>
                      <a:gd name="connsiteX51" fmla="*/ 56936 w 56973"/>
                      <a:gd name="connsiteY51" fmla="*/ 62489 h 64805"/>
                      <a:gd name="connsiteX52" fmla="*/ 56758 w 56973"/>
                      <a:gd name="connsiteY52" fmla="*/ 63570 h 64805"/>
                      <a:gd name="connsiteX53" fmla="*/ 56364 w 56973"/>
                      <a:gd name="connsiteY53" fmla="*/ 64159 h 64805"/>
                      <a:gd name="connsiteX54" fmla="*/ 55324 w 56973"/>
                      <a:gd name="connsiteY54" fmla="*/ 64569 h 64805"/>
                      <a:gd name="connsiteX55" fmla="*/ 53323 w 56973"/>
                      <a:gd name="connsiteY55" fmla="*/ 64764 h 64805"/>
                      <a:gd name="connsiteX56" fmla="*/ 51243 w 56973"/>
                      <a:gd name="connsiteY56" fmla="*/ 64428 h 64805"/>
                      <a:gd name="connsiteX57" fmla="*/ 48595 w 56973"/>
                      <a:gd name="connsiteY57" fmla="*/ 63272 h 64805"/>
                      <a:gd name="connsiteX58" fmla="*/ 45060 w 56973"/>
                      <a:gd name="connsiteY58" fmla="*/ 61034 h 64805"/>
                      <a:gd name="connsiteX59" fmla="*/ 40348 w 56973"/>
                      <a:gd name="connsiteY59" fmla="*/ 57442 h 64805"/>
                      <a:gd name="connsiteX60" fmla="*/ 36147 w 56973"/>
                      <a:gd name="connsiteY60" fmla="*/ 60425 h 64805"/>
                      <a:gd name="connsiteX61" fmla="*/ 31456 w 56973"/>
                      <a:gd name="connsiteY61" fmla="*/ 62762 h 64805"/>
                      <a:gd name="connsiteX62" fmla="*/ 26255 w 56973"/>
                      <a:gd name="connsiteY62" fmla="*/ 64275 h 64805"/>
                      <a:gd name="connsiteX63" fmla="*/ 20346 w 56973"/>
                      <a:gd name="connsiteY63" fmla="*/ 64805 h 64805"/>
                      <a:gd name="connsiteX64" fmla="*/ 14694 w 56973"/>
                      <a:gd name="connsiteY64" fmla="*/ 64296 h 64805"/>
                      <a:gd name="connsiteX65" fmla="*/ 9746 w 56973"/>
                      <a:gd name="connsiteY65" fmla="*/ 62804 h 64805"/>
                      <a:gd name="connsiteX66" fmla="*/ 5665 w 56973"/>
                      <a:gd name="connsiteY66" fmla="*/ 60371 h 64805"/>
                      <a:gd name="connsiteX67" fmla="*/ 2623 w 56973"/>
                      <a:gd name="connsiteY67" fmla="*/ 57036 h 64805"/>
                      <a:gd name="connsiteX68" fmla="*/ 680 w 56973"/>
                      <a:gd name="connsiteY68" fmla="*/ 52875 h 64805"/>
                      <a:gd name="connsiteX69" fmla="*/ 0 w 56973"/>
                      <a:gd name="connsiteY69" fmla="*/ 47836 h 64805"/>
                      <a:gd name="connsiteX70" fmla="*/ 8482 w 56973"/>
                      <a:gd name="connsiteY70" fmla="*/ 47053 h 64805"/>
                      <a:gd name="connsiteX71" fmla="*/ 9307 w 56973"/>
                      <a:gd name="connsiteY71" fmla="*/ 51529 h 64805"/>
                      <a:gd name="connsiteX72" fmla="*/ 11739 w 56973"/>
                      <a:gd name="connsiteY72" fmla="*/ 55042 h 64805"/>
                      <a:gd name="connsiteX73" fmla="*/ 15763 w 56973"/>
                      <a:gd name="connsiteY73" fmla="*/ 57359 h 64805"/>
                      <a:gd name="connsiteX74" fmla="*/ 21357 w 56973"/>
                      <a:gd name="connsiteY74" fmla="*/ 58183 h 64805"/>
                      <a:gd name="connsiteX75" fmla="*/ 25145 w 56973"/>
                      <a:gd name="connsiteY75" fmla="*/ 57790 h 64805"/>
                      <a:gd name="connsiteX76" fmla="*/ 28679 w 56973"/>
                      <a:gd name="connsiteY76" fmla="*/ 56708 h 64805"/>
                      <a:gd name="connsiteX77" fmla="*/ 31878 w 56973"/>
                      <a:gd name="connsiteY77" fmla="*/ 55038 h 64805"/>
                      <a:gd name="connsiteX78" fmla="*/ 34667 w 56973"/>
                      <a:gd name="connsiteY78" fmla="*/ 52995 h 64805"/>
                      <a:gd name="connsiteX79" fmla="*/ 29778 w 56973"/>
                      <a:gd name="connsiteY79" fmla="*/ 48578 h 64805"/>
                      <a:gd name="connsiteX80" fmla="*/ 25045 w 56973"/>
                      <a:gd name="connsiteY80" fmla="*/ 43966 h 64805"/>
                      <a:gd name="connsiteX81" fmla="*/ 20669 w 56973"/>
                      <a:gd name="connsiteY81" fmla="*/ 39375 h 64805"/>
                      <a:gd name="connsiteX82" fmla="*/ 16803 w 56973"/>
                      <a:gd name="connsiteY82" fmla="*/ 34899 h 64805"/>
                      <a:gd name="connsiteX83" fmla="*/ 12858 w 56973"/>
                      <a:gd name="connsiteY83" fmla="*/ 37904 h 64805"/>
                      <a:gd name="connsiteX84" fmla="*/ 10306 w 56973"/>
                      <a:gd name="connsiteY84" fmla="*/ 40887 h 64805"/>
                      <a:gd name="connsiteX85" fmla="*/ 8893 w 56973"/>
                      <a:gd name="connsiteY85" fmla="*/ 43871 h 64805"/>
                      <a:gd name="connsiteX86" fmla="*/ 8482 w 56973"/>
                      <a:gd name="connsiteY86" fmla="*/ 47053 h 64805"/>
                      <a:gd name="connsiteX87" fmla="*/ 13977 w 56973"/>
                      <a:gd name="connsiteY87" fmla="*/ 14172 h 64805"/>
                      <a:gd name="connsiteX88" fmla="*/ 14329 w 56973"/>
                      <a:gd name="connsiteY88" fmla="*/ 16762 h 64805"/>
                      <a:gd name="connsiteX89" fmla="*/ 15411 w 56973"/>
                      <a:gd name="connsiteY89" fmla="*/ 19530 h 64805"/>
                      <a:gd name="connsiteX90" fmla="*/ 17218 w 56973"/>
                      <a:gd name="connsiteY90" fmla="*/ 22613 h 64805"/>
                      <a:gd name="connsiteX91" fmla="*/ 19750 w 56973"/>
                      <a:gd name="connsiteY91" fmla="*/ 26305 h 64805"/>
                      <a:gd name="connsiteX92" fmla="*/ 25559 w 56973"/>
                      <a:gd name="connsiteY92" fmla="*/ 22733 h 64805"/>
                      <a:gd name="connsiteX93" fmla="*/ 29330 w 56973"/>
                      <a:gd name="connsiteY93" fmla="*/ 19592 h 64805"/>
                      <a:gd name="connsiteX94" fmla="*/ 31390 w 56973"/>
                      <a:gd name="connsiteY94" fmla="*/ 16571 h 64805"/>
                      <a:gd name="connsiteX95" fmla="*/ 32019 w 56973"/>
                      <a:gd name="connsiteY95" fmla="*/ 13372 h 64805"/>
                      <a:gd name="connsiteX96" fmla="*/ 31530 w 56973"/>
                      <a:gd name="connsiteY96" fmla="*/ 10741 h 64805"/>
                      <a:gd name="connsiteX97" fmla="*/ 29939 w 56973"/>
                      <a:gd name="connsiteY97" fmla="*/ 8524 h 64805"/>
                      <a:gd name="connsiteX98" fmla="*/ 27192 w 56973"/>
                      <a:gd name="connsiteY98" fmla="*/ 6991 h 64805"/>
                      <a:gd name="connsiteX99" fmla="*/ 23205 w 56973"/>
                      <a:gd name="connsiteY99" fmla="*/ 6423 h 64805"/>
                      <a:gd name="connsiteX100" fmla="*/ 18966 w 56973"/>
                      <a:gd name="connsiteY100" fmla="*/ 7069 h 64805"/>
                      <a:gd name="connsiteX101" fmla="*/ 16120 w 56973"/>
                      <a:gd name="connsiteY101" fmla="*/ 8756 h 64805"/>
                      <a:gd name="connsiteX102" fmla="*/ 14491 w 56973"/>
                      <a:gd name="connsiteY102" fmla="*/ 11250 h 64805"/>
                      <a:gd name="connsiteX103" fmla="*/ 13977 w 56973"/>
                      <a:gd name="connsiteY103" fmla="*/ 14172 h 64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6973" h="64805">
                        <a:moveTo>
                          <a:pt x="0" y="47836"/>
                        </a:moveTo>
                        <a:cubicBezTo>
                          <a:pt x="0" y="46108"/>
                          <a:pt x="236" y="44459"/>
                          <a:pt x="709" y="42909"/>
                        </a:cubicBezTo>
                        <a:cubicBezTo>
                          <a:pt x="1181" y="41360"/>
                          <a:pt x="1927" y="39847"/>
                          <a:pt x="2926" y="38376"/>
                        </a:cubicBezTo>
                        <a:cubicBezTo>
                          <a:pt x="3945" y="36905"/>
                          <a:pt x="5263" y="35492"/>
                          <a:pt x="6891" y="34116"/>
                        </a:cubicBezTo>
                        <a:cubicBezTo>
                          <a:pt x="8520" y="32761"/>
                          <a:pt x="10484" y="31369"/>
                          <a:pt x="12780" y="29993"/>
                        </a:cubicBezTo>
                        <a:cubicBezTo>
                          <a:pt x="11524" y="28286"/>
                          <a:pt x="10442" y="26753"/>
                          <a:pt x="9539" y="25360"/>
                        </a:cubicBezTo>
                        <a:cubicBezTo>
                          <a:pt x="8636" y="23968"/>
                          <a:pt x="7890" y="22692"/>
                          <a:pt x="7322" y="21494"/>
                        </a:cubicBezTo>
                        <a:cubicBezTo>
                          <a:pt x="6734" y="20296"/>
                          <a:pt x="6303" y="19157"/>
                          <a:pt x="6067" y="18059"/>
                        </a:cubicBezTo>
                        <a:cubicBezTo>
                          <a:pt x="5810" y="16977"/>
                          <a:pt x="5673" y="15879"/>
                          <a:pt x="5673" y="14781"/>
                        </a:cubicBezTo>
                        <a:cubicBezTo>
                          <a:pt x="5673" y="12838"/>
                          <a:pt x="6009" y="10973"/>
                          <a:pt x="6676" y="9187"/>
                        </a:cubicBezTo>
                        <a:cubicBezTo>
                          <a:pt x="7343" y="7401"/>
                          <a:pt x="8404" y="5830"/>
                          <a:pt x="9875" y="4455"/>
                        </a:cubicBezTo>
                        <a:cubicBezTo>
                          <a:pt x="11346" y="3079"/>
                          <a:pt x="13231" y="2001"/>
                          <a:pt x="15527" y="1198"/>
                        </a:cubicBezTo>
                        <a:cubicBezTo>
                          <a:pt x="17843" y="394"/>
                          <a:pt x="20632" y="0"/>
                          <a:pt x="23910" y="0"/>
                        </a:cubicBezTo>
                        <a:cubicBezTo>
                          <a:pt x="26699" y="0"/>
                          <a:pt x="29110" y="294"/>
                          <a:pt x="31153" y="903"/>
                        </a:cubicBezTo>
                        <a:cubicBezTo>
                          <a:pt x="33176" y="1492"/>
                          <a:pt x="34862" y="2337"/>
                          <a:pt x="36217" y="3456"/>
                        </a:cubicBezTo>
                        <a:cubicBezTo>
                          <a:pt x="37551" y="4554"/>
                          <a:pt x="38571" y="5872"/>
                          <a:pt x="39238" y="7442"/>
                        </a:cubicBezTo>
                        <a:cubicBezTo>
                          <a:pt x="39926" y="8992"/>
                          <a:pt x="40257" y="10741"/>
                          <a:pt x="40257" y="12664"/>
                        </a:cubicBezTo>
                        <a:cubicBezTo>
                          <a:pt x="40257" y="14507"/>
                          <a:pt x="39963" y="16215"/>
                          <a:pt x="39354" y="17769"/>
                        </a:cubicBezTo>
                        <a:cubicBezTo>
                          <a:pt x="38766" y="19302"/>
                          <a:pt x="37804" y="20794"/>
                          <a:pt x="36470" y="22244"/>
                        </a:cubicBezTo>
                        <a:cubicBezTo>
                          <a:pt x="35136" y="23699"/>
                          <a:pt x="33445" y="25128"/>
                          <a:pt x="31385" y="26562"/>
                        </a:cubicBezTo>
                        <a:cubicBezTo>
                          <a:pt x="29305" y="27996"/>
                          <a:pt x="26811" y="29508"/>
                          <a:pt x="23868" y="31079"/>
                        </a:cubicBezTo>
                        <a:cubicBezTo>
                          <a:pt x="24950" y="32376"/>
                          <a:pt x="26106" y="33727"/>
                          <a:pt x="27382" y="35123"/>
                        </a:cubicBezTo>
                        <a:cubicBezTo>
                          <a:pt x="28638" y="36515"/>
                          <a:pt x="29956" y="37928"/>
                          <a:pt x="31327" y="39341"/>
                        </a:cubicBezTo>
                        <a:cubicBezTo>
                          <a:pt x="32699" y="40755"/>
                          <a:pt x="34116" y="42147"/>
                          <a:pt x="35546" y="43523"/>
                        </a:cubicBezTo>
                        <a:cubicBezTo>
                          <a:pt x="36980" y="44898"/>
                          <a:pt x="38393" y="46212"/>
                          <a:pt x="39785" y="47468"/>
                        </a:cubicBezTo>
                        <a:cubicBezTo>
                          <a:pt x="40415" y="46622"/>
                          <a:pt x="40982" y="45661"/>
                          <a:pt x="41492" y="44563"/>
                        </a:cubicBezTo>
                        <a:cubicBezTo>
                          <a:pt x="42002" y="43481"/>
                          <a:pt x="42433" y="42325"/>
                          <a:pt x="42806" y="41127"/>
                        </a:cubicBezTo>
                        <a:cubicBezTo>
                          <a:pt x="43199" y="39909"/>
                          <a:pt x="43473" y="38674"/>
                          <a:pt x="43668" y="37419"/>
                        </a:cubicBezTo>
                        <a:cubicBezTo>
                          <a:pt x="43862" y="36163"/>
                          <a:pt x="43941" y="34887"/>
                          <a:pt x="43941" y="33590"/>
                        </a:cubicBezTo>
                        <a:lnTo>
                          <a:pt x="43941" y="31883"/>
                        </a:lnTo>
                        <a:cubicBezTo>
                          <a:pt x="43941" y="31568"/>
                          <a:pt x="43999" y="31315"/>
                          <a:pt x="44119" y="31099"/>
                        </a:cubicBezTo>
                        <a:cubicBezTo>
                          <a:pt x="44219" y="30905"/>
                          <a:pt x="44414" y="30726"/>
                          <a:pt x="44671" y="30590"/>
                        </a:cubicBezTo>
                        <a:cubicBezTo>
                          <a:pt x="44907" y="30453"/>
                          <a:pt x="45280" y="30353"/>
                          <a:pt x="45769" y="30275"/>
                        </a:cubicBezTo>
                        <a:cubicBezTo>
                          <a:pt x="46258" y="30217"/>
                          <a:pt x="46908" y="30175"/>
                          <a:pt x="47691" y="30175"/>
                        </a:cubicBezTo>
                        <a:cubicBezTo>
                          <a:pt x="48379" y="30175"/>
                          <a:pt x="48988" y="30196"/>
                          <a:pt x="49477" y="30233"/>
                        </a:cubicBezTo>
                        <a:cubicBezTo>
                          <a:pt x="49966" y="30271"/>
                          <a:pt x="50360" y="30333"/>
                          <a:pt x="50675" y="30449"/>
                        </a:cubicBezTo>
                        <a:cubicBezTo>
                          <a:pt x="50990" y="30548"/>
                          <a:pt x="51226" y="30722"/>
                          <a:pt x="51363" y="30958"/>
                        </a:cubicBezTo>
                        <a:cubicBezTo>
                          <a:pt x="51500" y="31195"/>
                          <a:pt x="51578" y="31526"/>
                          <a:pt x="51578" y="31941"/>
                        </a:cubicBezTo>
                        <a:lnTo>
                          <a:pt x="51578" y="33117"/>
                        </a:lnTo>
                        <a:cubicBezTo>
                          <a:pt x="51578" y="34883"/>
                          <a:pt x="51421" y="36611"/>
                          <a:pt x="51127" y="38301"/>
                        </a:cubicBezTo>
                        <a:cubicBezTo>
                          <a:pt x="50832" y="40009"/>
                          <a:pt x="50418" y="41679"/>
                          <a:pt x="49892" y="43286"/>
                        </a:cubicBezTo>
                        <a:cubicBezTo>
                          <a:pt x="49382" y="44915"/>
                          <a:pt x="48736" y="46465"/>
                          <a:pt x="47948" y="47940"/>
                        </a:cubicBezTo>
                        <a:cubicBezTo>
                          <a:pt x="47182" y="49432"/>
                          <a:pt x="46320" y="50787"/>
                          <a:pt x="45375" y="52063"/>
                        </a:cubicBezTo>
                        <a:cubicBezTo>
                          <a:pt x="46788" y="53182"/>
                          <a:pt x="48023" y="54122"/>
                          <a:pt x="49084" y="54889"/>
                        </a:cubicBezTo>
                        <a:cubicBezTo>
                          <a:pt x="50144" y="55635"/>
                          <a:pt x="51048" y="56265"/>
                          <a:pt x="51794" y="56733"/>
                        </a:cubicBezTo>
                        <a:cubicBezTo>
                          <a:pt x="52540" y="57206"/>
                          <a:pt x="53149" y="57537"/>
                          <a:pt x="53638" y="57715"/>
                        </a:cubicBezTo>
                        <a:cubicBezTo>
                          <a:pt x="54127" y="57910"/>
                          <a:pt x="54520" y="58009"/>
                          <a:pt x="54856" y="58009"/>
                        </a:cubicBezTo>
                        <a:cubicBezTo>
                          <a:pt x="55171" y="58009"/>
                          <a:pt x="55465" y="57989"/>
                          <a:pt x="55739" y="57951"/>
                        </a:cubicBezTo>
                        <a:cubicBezTo>
                          <a:pt x="56033" y="57931"/>
                          <a:pt x="56269" y="57972"/>
                          <a:pt x="56427" y="58109"/>
                        </a:cubicBezTo>
                        <a:cubicBezTo>
                          <a:pt x="56605" y="58225"/>
                          <a:pt x="56741" y="58482"/>
                          <a:pt x="56837" y="58855"/>
                        </a:cubicBezTo>
                        <a:cubicBezTo>
                          <a:pt x="56936" y="59228"/>
                          <a:pt x="56974" y="59816"/>
                          <a:pt x="56974" y="60604"/>
                        </a:cubicBezTo>
                        <a:cubicBezTo>
                          <a:pt x="56974" y="61391"/>
                          <a:pt x="56953" y="62016"/>
                          <a:pt x="56936" y="62489"/>
                        </a:cubicBezTo>
                        <a:cubicBezTo>
                          <a:pt x="56899" y="62961"/>
                          <a:pt x="56837" y="63334"/>
                          <a:pt x="56758" y="63570"/>
                        </a:cubicBezTo>
                        <a:cubicBezTo>
                          <a:pt x="56679" y="63807"/>
                          <a:pt x="56543" y="64001"/>
                          <a:pt x="56364" y="64159"/>
                        </a:cubicBezTo>
                        <a:cubicBezTo>
                          <a:pt x="56170" y="64316"/>
                          <a:pt x="55813" y="64453"/>
                          <a:pt x="55324" y="64569"/>
                        </a:cubicBezTo>
                        <a:cubicBezTo>
                          <a:pt x="54815" y="64706"/>
                          <a:pt x="54147" y="64764"/>
                          <a:pt x="53323" y="64764"/>
                        </a:cubicBezTo>
                        <a:cubicBezTo>
                          <a:pt x="52693" y="64764"/>
                          <a:pt x="52009" y="64648"/>
                          <a:pt x="51243" y="64428"/>
                        </a:cubicBezTo>
                        <a:cubicBezTo>
                          <a:pt x="50476" y="64213"/>
                          <a:pt x="49593" y="63819"/>
                          <a:pt x="48595" y="63272"/>
                        </a:cubicBezTo>
                        <a:cubicBezTo>
                          <a:pt x="47575" y="62721"/>
                          <a:pt x="46394" y="61975"/>
                          <a:pt x="45060" y="61034"/>
                        </a:cubicBezTo>
                        <a:cubicBezTo>
                          <a:pt x="43726" y="60094"/>
                          <a:pt x="42155" y="58896"/>
                          <a:pt x="40348" y="57442"/>
                        </a:cubicBezTo>
                        <a:cubicBezTo>
                          <a:pt x="39014" y="58503"/>
                          <a:pt x="37622" y="59501"/>
                          <a:pt x="36147" y="60425"/>
                        </a:cubicBezTo>
                        <a:cubicBezTo>
                          <a:pt x="34692" y="61329"/>
                          <a:pt x="33122" y="62112"/>
                          <a:pt x="31456" y="62762"/>
                        </a:cubicBezTo>
                        <a:cubicBezTo>
                          <a:pt x="29807" y="63409"/>
                          <a:pt x="28058" y="63902"/>
                          <a:pt x="26255" y="64275"/>
                        </a:cubicBezTo>
                        <a:cubicBezTo>
                          <a:pt x="24428" y="64627"/>
                          <a:pt x="22468" y="64805"/>
                          <a:pt x="20346" y="64805"/>
                        </a:cubicBezTo>
                        <a:cubicBezTo>
                          <a:pt x="18365" y="64805"/>
                          <a:pt x="16480" y="64627"/>
                          <a:pt x="14694" y="64296"/>
                        </a:cubicBezTo>
                        <a:cubicBezTo>
                          <a:pt x="12908" y="63943"/>
                          <a:pt x="11259" y="63450"/>
                          <a:pt x="9746" y="62804"/>
                        </a:cubicBezTo>
                        <a:cubicBezTo>
                          <a:pt x="8234" y="62157"/>
                          <a:pt x="6862" y="61349"/>
                          <a:pt x="5665" y="60371"/>
                        </a:cubicBezTo>
                        <a:cubicBezTo>
                          <a:pt x="4467" y="59393"/>
                          <a:pt x="3448" y="58291"/>
                          <a:pt x="2623" y="57036"/>
                        </a:cubicBezTo>
                        <a:cubicBezTo>
                          <a:pt x="1778" y="55801"/>
                          <a:pt x="1131" y="54404"/>
                          <a:pt x="680" y="52875"/>
                        </a:cubicBezTo>
                        <a:cubicBezTo>
                          <a:pt x="220" y="51313"/>
                          <a:pt x="0" y="49643"/>
                          <a:pt x="0" y="47836"/>
                        </a:cubicBezTo>
                        <a:close/>
                        <a:moveTo>
                          <a:pt x="8482" y="47053"/>
                        </a:moveTo>
                        <a:cubicBezTo>
                          <a:pt x="8482" y="48682"/>
                          <a:pt x="8756" y="50174"/>
                          <a:pt x="9307" y="51529"/>
                        </a:cubicBezTo>
                        <a:cubicBezTo>
                          <a:pt x="9858" y="52884"/>
                          <a:pt x="10662" y="54060"/>
                          <a:pt x="11739" y="55042"/>
                        </a:cubicBezTo>
                        <a:cubicBezTo>
                          <a:pt x="12821" y="56045"/>
                          <a:pt x="14155" y="56808"/>
                          <a:pt x="15763" y="57359"/>
                        </a:cubicBezTo>
                        <a:cubicBezTo>
                          <a:pt x="17371" y="57910"/>
                          <a:pt x="19236" y="58183"/>
                          <a:pt x="21357" y="58183"/>
                        </a:cubicBezTo>
                        <a:cubicBezTo>
                          <a:pt x="22654" y="58183"/>
                          <a:pt x="23910" y="58068"/>
                          <a:pt x="25145" y="57790"/>
                        </a:cubicBezTo>
                        <a:cubicBezTo>
                          <a:pt x="26380" y="57516"/>
                          <a:pt x="27561" y="57160"/>
                          <a:pt x="28679" y="56708"/>
                        </a:cubicBezTo>
                        <a:cubicBezTo>
                          <a:pt x="29798" y="56236"/>
                          <a:pt x="30859" y="55689"/>
                          <a:pt x="31878" y="55038"/>
                        </a:cubicBezTo>
                        <a:cubicBezTo>
                          <a:pt x="32881" y="54408"/>
                          <a:pt x="33822" y="53725"/>
                          <a:pt x="34667" y="52995"/>
                        </a:cubicBezTo>
                        <a:cubicBezTo>
                          <a:pt x="33039" y="51582"/>
                          <a:pt x="31390" y="50111"/>
                          <a:pt x="29778" y="48578"/>
                        </a:cubicBezTo>
                        <a:cubicBezTo>
                          <a:pt x="28149" y="47049"/>
                          <a:pt x="26579" y="45516"/>
                          <a:pt x="25045" y="43966"/>
                        </a:cubicBezTo>
                        <a:cubicBezTo>
                          <a:pt x="23533" y="42437"/>
                          <a:pt x="22082" y="40883"/>
                          <a:pt x="20669" y="39375"/>
                        </a:cubicBezTo>
                        <a:cubicBezTo>
                          <a:pt x="19277" y="37846"/>
                          <a:pt x="17980" y="36354"/>
                          <a:pt x="16803" y="34899"/>
                        </a:cubicBezTo>
                        <a:cubicBezTo>
                          <a:pt x="15233" y="35902"/>
                          <a:pt x="13919" y="36901"/>
                          <a:pt x="12858" y="37904"/>
                        </a:cubicBezTo>
                        <a:cubicBezTo>
                          <a:pt x="11797" y="38886"/>
                          <a:pt x="10956" y="39884"/>
                          <a:pt x="10306" y="40887"/>
                        </a:cubicBezTo>
                        <a:cubicBezTo>
                          <a:pt x="9659" y="41869"/>
                          <a:pt x="9187" y="42868"/>
                          <a:pt x="8893" y="43871"/>
                        </a:cubicBezTo>
                        <a:cubicBezTo>
                          <a:pt x="8619" y="44894"/>
                          <a:pt x="8482" y="45934"/>
                          <a:pt x="8482" y="47053"/>
                        </a:cubicBezTo>
                        <a:close/>
                        <a:moveTo>
                          <a:pt x="13977" y="14172"/>
                        </a:moveTo>
                        <a:cubicBezTo>
                          <a:pt x="13977" y="15017"/>
                          <a:pt x="14093" y="15879"/>
                          <a:pt x="14329" y="16762"/>
                        </a:cubicBezTo>
                        <a:cubicBezTo>
                          <a:pt x="14566" y="17644"/>
                          <a:pt x="14918" y="18568"/>
                          <a:pt x="15411" y="19530"/>
                        </a:cubicBezTo>
                        <a:cubicBezTo>
                          <a:pt x="15900" y="20491"/>
                          <a:pt x="16509" y="21511"/>
                          <a:pt x="17218" y="22613"/>
                        </a:cubicBezTo>
                        <a:cubicBezTo>
                          <a:pt x="17926" y="23732"/>
                          <a:pt x="18767" y="24950"/>
                          <a:pt x="19750" y="26305"/>
                        </a:cubicBezTo>
                        <a:cubicBezTo>
                          <a:pt x="22066" y="25008"/>
                          <a:pt x="23989" y="23831"/>
                          <a:pt x="25559" y="22733"/>
                        </a:cubicBezTo>
                        <a:cubicBezTo>
                          <a:pt x="27109" y="21651"/>
                          <a:pt x="28365" y="20611"/>
                          <a:pt x="29330" y="19592"/>
                        </a:cubicBezTo>
                        <a:cubicBezTo>
                          <a:pt x="30271" y="18589"/>
                          <a:pt x="30959" y="17591"/>
                          <a:pt x="31390" y="16571"/>
                        </a:cubicBezTo>
                        <a:cubicBezTo>
                          <a:pt x="31800" y="15568"/>
                          <a:pt x="32019" y="14512"/>
                          <a:pt x="32019" y="13372"/>
                        </a:cubicBezTo>
                        <a:cubicBezTo>
                          <a:pt x="32019" y="12448"/>
                          <a:pt x="31862" y="11586"/>
                          <a:pt x="31530" y="10741"/>
                        </a:cubicBezTo>
                        <a:cubicBezTo>
                          <a:pt x="31195" y="9916"/>
                          <a:pt x="30669" y="9170"/>
                          <a:pt x="29939" y="8524"/>
                        </a:cubicBezTo>
                        <a:cubicBezTo>
                          <a:pt x="29214" y="7877"/>
                          <a:pt x="28290" y="7368"/>
                          <a:pt x="27192" y="6991"/>
                        </a:cubicBezTo>
                        <a:cubicBezTo>
                          <a:pt x="26094" y="6618"/>
                          <a:pt x="24759" y="6423"/>
                          <a:pt x="23205" y="6423"/>
                        </a:cubicBezTo>
                        <a:cubicBezTo>
                          <a:pt x="21536" y="6423"/>
                          <a:pt x="20122" y="6638"/>
                          <a:pt x="18966" y="7069"/>
                        </a:cubicBezTo>
                        <a:cubicBezTo>
                          <a:pt x="17827" y="7480"/>
                          <a:pt x="16865" y="8051"/>
                          <a:pt x="16120" y="8756"/>
                        </a:cubicBezTo>
                        <a:cubicBezTo>
                          <a:pt x="15394" y="9464"/>
                          <a:pt x="14843" y="10289"/>
                          <a:pt x="14491" y="11250"/>
                        </a:cubicBezTo>
                        <a:cubicBezTo>
                          <a:pt x="14135" y="12191"/>
                          <a:pt x="13977" y="13152"/>
                          <a:pt x="13977" y="14172"/>
                        </a:cubicBezTo>
                        <a:close/>
                      </a:path>
                    </a:pathLst>
                  </a:custGeom>
                  <a:solidFill>
                    <a:srgbClr val="C7D30F"/>
                  </a:solidFill>
                  <a:ln w="4136" cap="flat">
                    <a:noFill/>
                    <a:prstDash val="solid"/>
                    <a:miter/>
                  </a:ln>
                </p:spPr>
                <p:txBody>
                  <a:bodyPr rtlCol="0" anchor="ctr"/>
                  <a:lstStyle/>
                  <a:p>
                    <a:endParaRPr lang="de-DE"/>
                  </a:p>
                </p:txBody>
              </p:sp>
              <p:sp>
                <p:nvSpPr>
                  <p:cNvPr id="67" name="Freihandform: Form 66">
                    <a:extLst>
                      <a:ext uri="{FF2B5EF4-FFF2-40B4-BE49-F238E27FC236}">
                        <a16:creationId xmlns:a16="http://schemas.microsoft.com/office/drawing/2014/main" id="{6324CE40-80EF-4B4A-94DA-BBB8A55C4981}"/>
                      </a:ext>
                    </a:extLst>
                  </p:cNvPr>
                  <p:cNvSpPr/>
                  <p:nvPr/>
                </p:nvSpPr>
                <p:spPr>
                  <a:xfrm>
                    <a:off x="8354869" y="2234880"/>
                    <a:ext cx="62335" cy="71041"/>
                  </a:xfrm>
                  <a:custGeom>
                    <a:avLst/>
                    <a:gdLst>
                      <a:gd name="connsiteX0" fmla="*/ 62336 w 62335"/>
                      <a:gd name="connsiteY0" fmla="*/ 67387 h 71041"/>
                      <a:gd name="connsiteX1" fmla="*/ 62220 w 62335"/>
                      <a:gd name="connsiteY1" fmla="*/ 69214 h 71041"/>
                      <a:gd name="connsiteX2" fmla="*/ 61867 w 62335"/>
                      <a:gd name="connsiteY2" fmla="*/ 70354 h 71041"/>
                      <a:gd name="connsiteX3" fmla="*/ 61337 w 62335"/>
                      <a:gd name="connsiteY3" fmla="*/ 70884 h 71041"/>
                      <a:gd name="connsiteX4" fmla="*/ 60769 w 62335"/>
                      <a:gd name="connsiteY4" fmla="*/ 71042 h 71041"/>
                      <a:gd name="connsiteX5" fmla="*/ 57728 w 62335"/>
                      <a:gd name="connsiteY5" fmla="*/ 70259 h 71041"/>
                      <a:gd name="connsiteX6" fmla="*/ 52859 w 62335"/>
                      <a:gd name="connsiteY6" fmla="*/ 67984 h 71041"/>
                      <a:gd name="connsiteX7" fmla="*/ 46991 w 62335"/>
                      <a:gd name="connsiteY7" fmla="*/ 64370 h 71041"/>
                      <a:gd name="connsiteX8" fmla="*/ 40925 w 62335"/>
                      <a:gd name="connsiteY8" fmla="*/ 59423 h 71041"/>
                      <a:gd name="connsiteX9" fmla="*/ 35057 w 62335"/>
                      <a:gd name="connsiteY9" fmla="*/ 61876 h 71041"/>
                      <a:gd name="connsiteX10" fmla="*/ 26811 w 62335"/>
                      <a:gd name="connsiteY10" fmla="*/ 62916 h 71041"/>
                      <a:gd name="connsiteX11" fmla="*/ 14856 w 62335"/>
                      <a:gd name="connsiteY11" fmla="*/ 60873 h 71041"/>
                      <a:gd name="connsiteX12" fmla="*/ 6514 w 62335"/>
                      <a:gd name="connsiteY12" fmla="*/ 54927 h 71041"/>
                      <a:gd name="connsiteX13" fmla="*/ 1608 w 62335"/>
                      <a:gd name="connsiteY13" fmla="*/ 45172 h 71041"/>
                      <a:gd name="connsiteX14" fmla="*/ 0 w 62335"/>
                      <a:gd name="connsiteY14" fmla="*/ 31783 h 71041"/>
                      <a:gd name="connsiteX15" fmla="*/ 1749 w 62335"/>
                      <a:gd name="connsiteY15" fmla="*/ 18631 h 71041"/>
                      <a:gd name="connsiteX16" fmla="*/ 7011 w 62335"/>
                      <a:gd name="connsiteY16" fmla="*/ 8619 h 71041"/>
                      <a:gd name="connsiteX17" fmla="*/ 15784 w 62335"/>
                      <a:gd name="connsiteY17" fmla="*/ 2238 h 71041"/>
                      <a:gd name="connsiteX18" fmla="*/ 28054 w 62335"/>
                      <a:gd name="connsiteY18" fmla="*/ 0 h 71041"/>
                      <a:gd name="connsiteX19" fmla="*/ 39636 w 62335"/>
                      <a:gd name="connsiteY19" fmla="*/ 2022 h 71041"/>
                      <a:gd name="connsiteX20" fmla="*/ 48019 w 62335"/>
                      <a:gd name="connsiteY20" fmla="*/ 7952 h 71041"/>
                      <a:gd name="connsiteX21" fmla="*/ 53103 w 62335"/>
                      <a:gd name="connsiteY21" fmla="*/ 17570 h 71041"/>
                      <a:gd name="connsiteX22" fmla="*/ 54810 w 62335"/>
                      <a:gd name="connsiteY22" fmla="*/ 30702 h 71041"/>
                      <a:gd name="connsiteX23" fmla="*/ 54359 w 62335"/>
                      <a:gd name="connsiteY23" fmla="*/ 38024 h 71041"/>
                      <a:gd name="connsiteX24" fmla="*/ 52946 w 62335"/>
                      <a:gd name="connsiteY24" fmla="*/ 44621 h 71041"/>
                      <a:gd name="connsiteX25" fmla="*/ 50513 w 62335"/>
                      <a:gd name="connsiteY25" fmla="*/ 50393 h 71041"/>
                      <a:gd name="connsiteX26" fmla="*/ 47057 w 62335"/>
                      <a:gd name="connsiteY26" fmla="*/ 55163 h 71041"/>
                      <a:gd name="connsiteX27" fmla="*/ 53103 w 62335"/>
                      <a:gd name="connsiteY27" fmla="*/ 59580 h 71041"/>
                      <a:gd name="connsiteX28" fmla="*/ 57421 w 62335"/>
                      <a:gd name="connsiteY28" fmla="*/ 61975 h 71041"/>
                      <a:gd name="connsiteX29" fmla="*/ 60069 w 62335"/>
                      <a:gd name="connsiteY29" fmla="*/ 63131 h 71041"/>
                      <a:gd name="connsiteX30" fmla="*/ 61503 w 62335"/>
                      <a:gd name="connsiteY30" fmla="*/ 63914 h 71041"/>
                      <a:gd name="connsiteX31" fmla="*/ 62149 w 62335"/>
                      <a:gd name="connsiteY31" fmla="*/ 65191 h 71041"/>
                      <a:gd name="connsiteX32" fmla="*/ 62336 w 62335"/>
                      <a:gd name="connsiteY32" fmla="*/ 67387 h 71041"/>
                      <a:gd name="connsiteX33" fmla="*/ 46237 w 62335"/>
                      <a:gd name="connsiteY33" fmla="*/ 31253 h 71041"/>
                      <a:gd name="connsiteX34" fmla="*/ 45296 w 62335"/>
                      <a:gd name="connsiteY34" fmla="*/ 21635 h 71041"/>
                      <a:gd name="connsiteX35" fmla="*/ 42234 w 62335"/>
                      <a:gd name="connsiteY35" fmla="*/ 13902 h 71041"/>
                      <a:gd name="connsiteX36" fmla="*/ 36462 w 62335"/>
                      <a:gd name="connsiteY36" fmla="*/ 8781 h 71041"/>
                      <a:gd name="connsiteX37" fmla="*/ 27569 w 62335"/>
                      <a:gd name="connsiteY37" fmla="*/ 6937 h 71041"/>
                      <a:gd name="connsiteX38" fmla="*/ 18656 w 62335"/>
                      <a:gd name="connsiteY38" fmla="*/ 8901 h 71041"/>
                      <a:gd name="connsiteX39" fmla="*/ 12804 w 62335"/>
                      <a:gd name="connsiteY39" fmla="*/ 14201 h 71041"/>
                      <a:gd name="connsiteX40" fmla="*/ 9585 w 62335"/>
                      <a:gd name="connsiteY40" fmla="*/ 21917 h 71041"/>
                      <a:gd name="connsiteX41" fmla="*/ 8603 w 62335"/>
                      <a:gd name="connsiteY41" fmla="*/ 31220 h 71041"/>
                      <a:gd name="connsiteX42" fmla="*/ 9506 w 62335"/>
                      <a:gd name="connsiteY42" fmla="*/ 41111 h 71041"/>
                      <a:gd name="connsiteX43" fmla="*/ 12548 w 62335"/>
                      <a:gd name="connsiteY43" fmla="*/ 48922 h 71041"/>
                      <a:gd name="connsiteX44" fmla="*/ 18241 w 62335"/>
                      <a:gd name="connsiteY44" fmla="*/ 54065 h 71041"/>
                      <a:gd name="connsiteX45" fmla="*/ 27233 w 62335"/>
                      <a:gd name="connsiteY45" fmla="*/ 55871 h 71041"/>
                      <a:gd name="connsiteX46" fmla="*/ 36225 w 62335"/>
                      <a:gd name="connsiteY46" fmla="*/ 53891 h 71041"/>
                      <a:gd name="connsiteX47" fmla="*/ 42114 w 62335"/>
                      <a:gd name="connsiteY47" fmla="*/ 48533 h 71041"/>
                      <a:gd name="connsiteX48" fmla="*/ 45276 w 62335"/>
                      <a:gd name="connsiteY48" fmla="*/ 40701 h 71041"/>
                      <a:gd name="connsiteX49" fmla="*/ 46237 w 62335"/>
                      <a:gd name="connsiteY49" fmla="*/ 31253 h 71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62335" h="71041">
                        <a:moveTo>
                          <a:pt x="62336" y="67387"/>
                        </a:moveTo>
                        <a:cubicBezTo>
                          <a:pt x="62336" y="68112"/>
                          <a:pt x="62298" y="68721"/>
                          <a:pt x="62220" y="69214"/>
                        </a:cubicBezTo>
                        <a:cubicBezTo>
                          <a:pt x="62141" y="69703"/>
                          <a:pt x="62025" y="70076"/>
                          <a:pt x="61867" y="70354"/>
                        </a:cubicBezTo>
                        <a:cubicBezTo>
                          <a:pt x="61710" y="70611"/>
                          <a:pt x="61532" y="70806"/>
                          <a:pt x="61337" y="70884"/>
                        </a:cubicBezTo>
                        <a:cubicBezTo>
                          <a:pt x="61159" y="70984"/>
                          <a:pt x="60964" y="71042"/>
                          <a:pt x="60769" y="71042"/>
                        </a:cubicBezTo>
                        <a:cubicBezTo>
                          <a:pt x="60139" y="71042"/>
                          <a:pt x="59120" y="70768"/>
                          <a:pt x="57728" y="70259"/>
                        </a:cubicBezTo>
                        <a:cubicBezTo>
                          <a:pt x="56315" y="69728"/>
                          <a:pt x="54707" y="68982"/>
                          <a:pt x="52859" y="67984"/>
                        </a:cubicBezTo>
                        <a:cubicBezTo>
                          <a:pt x="51031" y="67002"/>
                          <a:pt x="49071" y="65804"/>
                          <a:pt x="46991" y="64370"/>
                        </a:cubicBezTo>
                        <a:cubicBezTo>
                          <a:pt x="44911" y="62957"/>
                          <a:pt x="42889" y="61308"/>
                          <a:pt x="40925" y="59423"/>
                        </a:cubicBezTo>
                        <a:cubicBezTo>
                          <a:pt x="39375" y="60363"/>
                          <a:pt x="37431" y="61188"/>
                          <a:pt x="35057" y="61876"/>
                        </a:cubicBezTo>
                        <a:cubicBezTo>
                          <a:pt x="32682" y="62564"/>
                          <a:pt x="29935" y="62916"/>
                          <a:pt x="26811" y="62916"/>
                        </a:cubicBezTo>
                        <a:cubicBezTo>
                          <a:pt x="22199" y="62916"/>
                          <a:pt x="18212" y="62228"/>
                          <a:pt x="14856" y="60873"/>
                        </a:cubicBezTo>
                        <a:cubicBezTo>
                          <a:pt x="11478" y="59518"/>
                          <a:pt x="8710" y="57537"/>
                          <a:pt x="6514" y="54927"/>
                        </a:cubicBezTo>
                        <a:cubicBezTo>
                          <a:pt x="4314" y="52316"/>
                          <a:pt x="2685" y="49059"/>
                          <a:pt x="1608" y="45172"/>
                        </a:cubicBezTo>
                        <a:cubicBezTo>
                          <a:pt x="526" y="41285"/>
                          <a:pt x="0" y="36830"/>
                          <a:pt x="0" y="31783"/>
                        </a:cubicBezTo>
                        <a:cubicBezTo>
                          <a:pt x="0" y="26935"/>
                          <a:pt x="588" y="22559"/>
                          <a:pt x="1749" y="18631"/>
                        </a:cubicBezTo>
                        <a:cubicBezTo>
                          <a:pt x="2926" y="14706"/>
                          <a:pt x="4674" y="11366"/>
                          <a:pt x="7011" y="8619"/>
                        </a:cubicBezTo>
                        <a:cubicBezTo>
                          <a:pt x="9348" y="5851"/>
                          <a:pt x="12274" y="3729"/>
                          <a:pt x="15784" y="2238"/>
                        </a:cubicBezTo>
                        <a:cubicBezTo>
                          <a:pt x="19277" y="746"/>
                          <a:pt x="23379" y="0"/>
                          <a:pt x="28054" y="0"/>
                        </a:cubicBezTo>
                        <a:cubicBezTo>
                          <a:pt x="32430" y="0"/>
                          <a:pt x="36300" y="667"/>
                          <a:pt x="39636" y="2022"/>
                        </a:cubicBezTo>
                        <a:cubicBezTo>
                          <a:pt x="42972" y="3377"/>
                          <a:pt x="45760" y="5358"/>
                          <a:pt x="48019" y="7952"/>
                        </a:cubicBezTo>
                        <a:cubicBezTo>
                          <a:pt x="50277" y="10542"/>
                          <a:pt x="51984" y="13762"/>
                          <a:pt x="53103" y="17570"/>
                        </a:cubicBezTo>
                        <a:cubicBezTo>
                          <a:pt x="54243" y="21378"/>
                          <a:pt x="54810" y="25754"/>
                          <a:pt x="54810" y="30702"/>
                        </a:cubicBezTo>
                        <a:cubicBezTo>
                          <a:pt x="54810" y="33254"/>
                          <a:pt x="54674" y="35687"/>
                          <a:pt x="54359" y="38024"/>
                        </a:cubicBezTo>
                        <a:cubicBezTo>
                          <a:pt x="54065" y="40340"/>
                          <a:pt x="53592" y="42557"/>
                          <a:pt x="52946" y="44621"/>
                        </a:cubicBezTo>
                        <a:cubicBezTo>
                          <a:pt x="52299" y="46701"/>
                          <a:pt x="51491" y="48624"/>
                          <a:pt x="50513" y="50393"/>
                        </a:cubicBezTo>
                        <a:cubicBezTo>
                          <a:pt x="49531" y="52158"/>
                          <a:pt x="48375" y="53750"/>
                          <a:pt x="47057" y="55163"/>
                        </a:cubicBezTo>
                        <a:cubicBezTo>
                          <a:pt x="49353" y="57048"/>
                          <a:pt x="51375" y="58519"/>
                          <a:pt x="53103" y="59580"/>
                        </a:cubicBezTo>
                        <a:cubicBezTo>
                          <a:pt x="54852" y="60641"/>
                          <a:pt x="56282" y="61424"/>
                          <a:pt x="57421" y="61975"/>
                        </a:cubicBezTo>
                        <a:cubicBezTo>
                          <a:pt x="58561" y="62505"/>
                          <a:pt x="59443" y="62899"/>
                          <a:pt x="60069" y="63131"/>
                        </a:cubicBezTo>
                        <a:cubicBezTo>
                          <a:pt x="60695" y="63363"/>
                          <a:pt x="61188" y="63620"/>
                          <a:pt x="61503" y="63914"/>
                        </a:cubicBezTo>
                        <a:cubicBezTo>
                          <a:pt x="61818" y="64229"/>
                          <a:pt x="62033" y="64640"/>
                          <a:pt x="62149" y="65191"/>
                        </a:cubicBezTo>
                        <a:cubicBezTo>
                          <a:pt x="62274" y="65738"/>
                          <a:pt x="62336" y="66484"/>
                          <a:pt x="62336" y="67387"/>
                        </a:cubicBezTo>
                        <a:close/>
                        <a:moveTo>
                          <a:pt x="46237" y="31253"/>
                        </a:moveTo>
                        <a:cubicBezTo>
                          <a:pt x="46237" y="27797"/>
                          <a:pt x="45922" y="24577"/>
                          <a:pt x="45296" y="21635"/>
                        </a:cubicBezTo>
                        <a:cubicBezTo>
                          <a:pt x="44687" y="18672"/>
                          <a:pt x="43668" y="16099"/>
                          <a:pt x="42234" y="13902"/>
                        </a:cubicBezTo>
                        <a:cubicBezTo>
                          <a:pt x="40779" y="11723"/>
                          <a:pt x="38877" y="10016"/>
                          <a:pt x="36462" y="8781"/>
                        </a:cubicBezTo>
                        <a:cubicBezTo>
                          <a:pt x="34066" y="7562"/>
                          <a:pt x="31104" y="6937"/>
                          <a:pt x="27569" y="6937"/>
                        </a:cubicBezTo>
                        <a:cubicBezTo>
                          <a:pt x="24018" y="6937"/>
                          <a:pt x="21051" y="7604"/>
                          <a:pt x="18656" y="8901"/>
                        </a:cubicBezTo>
                        <a:cubicBezTo>
                          <a:pt x="16260" y="10215"/>
                          <a:pt x="14296" y="11984"/>
                          <a:pt x="12804" y="14201"/>
                        </a:cubicBezTo>
                        <a:cubicBezTo>
                          <a:pt x="11292" y="16418"/>
                          <a:pt x="10231" y="18991"/>
                          <a:pt x="9585" y="21917"/>
                        </a:cubicBezTo>
                        <a:cubicBezTo>
                          <a:pt x="8938" y="24842"/>
                          <a:pt x="8603" y="27942"/>
                          <a:pt x="8603" y="31220"/>
                        </a:cubicBezTo>
                        <a:cubicBezTo>
                          <a:pt x="8603" y="34812"/>
                          <a:pt x="8897" y="38111"/>
                          <a:pt x="9506" y="41111"/>
                        </a:cubicBezTo>
                        <a:cubicBezTo>
                          <a:pt x="10115" y="44115"/>
                          <a:pt x="11114" y="46726"/>
                          <a:pt x="12548" y="48922"/>
                        </a:cubicBezTo>
                        <a:cubicBezTo>
                          <a:pt x="13961" y="51139"/>
                          <a:pt x="15867" y="52846"/>
                          <a:pt x="18241" y="54065"/>
                        </a:cubicBezTo>
                        <a:cubicBezTo>
                          <a:pt x="20636" y="55262"/>
                          <a:pt x="23620" y="55871"/>
                          <a:pt x="27233" y="55871"/>
                        </a:cubicBezTo>
                        <a:cubicBezTo>
                          <a:pt x="30805" y="55871"/>
                          <a:pt x="33789" y="55204"/>
                          <a:pt x="36225" y="53891"/>
                        </a:cubicBezTo>
                        <a:cubicBezTo>
                          <a:pt x="38658" y="52577"/>
                          <a:pt x="40622" y="50791"/>
                          <a:pt x="42114" y="48533"/>
                        </a:cubicBezTo>
                        <a:cubicBezTo>
                          <a:pt x="43585" y="46274"/>
                          <a:pt x="44646" y="43664"/>
                          <a:pt x="45276" y="40701"/>
                        </a:cubicBezTo>
                        <a:cubicBezTo>
                          <a:pt x="45905" y="37709"/>
                          <a:pt x="46237" y="34568"/>
                          <a:pt x="46237" y="31253"/>
                        </a:cubicBezTo>
                        <a:close/>
                      </a:path>
                    </a:pathLst>
                  </a:custGeom>
                  <a:solidFill>
                    <a:srgbClr val="C7D30F"/>
                  </a:solidFill>
                  <a:ln w="4136" cap="flat">
                    <a:noFill/>
                    <a:prstDash val="solid"/>
                    <a:miter/>
                  </a:ln>
                </p:spPr>
                <p:txBody>
                  <a:bodyPr rtlCol="0" anchor="ctr"/>
                  <a:lstStyle/>
                  <a:p>
                    <a:endParaRPr lang="de-DE"/>
                  </a:p>
                </p:txBody>
              </p:sp>
              <p:sp>
                <p:nvSpPr>
                  <p:cNvPr id="68" name="Freihandform: Form 67">
                    <a:extLst>
                      <a:ext uri="{FF2B5EF4-FFF2-40B4-BE49-F238E27FC236}">
                        <a16:creationId xmlns:a16="http://schemas.microsoft.com/office/drawing/2014/main" id="{B277A338-58C9-45F0-B79A-9E480C8C4487}"/>
                      </a:ext>
                    </a:extLst>
                  </p:cNvPr>
                  <p:cNvSpPr/>
                  <p:nvPr/>
                </p:nvSpPr>
                <p:spPr>
                  <a:xfrm>
                    <a:off x="8422004" y="2251737"/>
                    <a:ext cx="36776" cy="46050"/>
                  </a:xfrm>
                  <a:custGeom>
                    <a:avLst/>
                    <a:gdLst>
                      <a:gd name="connsiteX0" fmla="*/ 36756 w 36776"/>
                      <a:gd name="connsiteY0" fmla="*/ 43974 h 46050"/>
                      <a:gd name="connsiteX1" fmla="*/ 36598 w 36776"/>
                      <a:gd name="connsiteY1" fmla="*/ 44604 h 46050"/>
                      <a:gd name="connsiteX2" fmla="*/ 35989 w 36776"/>
                      <a:gd name="connsiteY2" fmla="*/ 45056 h 46050"/>
                      <a:gd name="connsiteX3" fmla="*/ 34891 w 36776"/>
                      <a:gd name="connsiteY3" fmla="*/ 45350 h 46050"/>
                      <a:gd name="connsiteX4" fmla="*/ 33205 w 36776"/>
                      <a:gd name="connsiteY4" fmla="*/ 45429 h 46050"/>
                      <a:gd name="connsiteX5" fmla="*/ 31439 w 36776"/>
                      <a:gd name="connsiteY5" fmla="*/ 45350 h 46050"/>
                      <a:gd name="connsiteX6" fmla="*/ 30341 w 36776"/>
                      <a:gd name="connsiteY6" fmla="*/ 45056 h 46050"/>
                      <a:gd name="connsiteX7" fmla="*/ 29790 w 36776"/>
                      <a:gd name="connsiteY7" fmla="*/ 44604 h 46050"/>
                      <a:gd name="connsiteX8" fmla="*/ 29653 w 36776"/>
                      <a:gd name="connsiteY8" fmla="*/ 43974 h 46050"/>
                      <a:gd name="connsiteX9" fmla="*/ 29653 w 36776"/>
                      <a:gd name="connsiteY9" fmla="*/ 38339 h 46050"/>
                      <a:gd name="connsiteX10" fmla="*/ 22451 w 36776"/>
                      <a:gd name="connsiteY10" fmla="*/ 44206 h 46050"/>
                      <a:gd name="connsiteX11" fmla="*/ 15249 w 36776"/>
                      <a:gd name="connsiteY11" fmla="*/ 46050 h 46050"/>
                      <a:gd name="connsiteX12" fmla="*/ 8085 w 36776"/>
                      <a:gd name="connsiteY12" fmla="*/ 44637 h 46050"/>
                      <a:gd name="connsiteX13" fmla="*/ 3373 w 36776"/>
                      <a:gd name="connsiteY13" fmla="*/ 40771 h 46050"/>
                      <a:gd name="connsiteX14" fmla="*/ 783 w 36776"/>
                      <a:gd name="connsiteY14" fmla="*/ 35119 h 46050"/>
                      <a:gd name="connsiteX15" fmla="*/ 0 w 36776"/>
                      <a:gd name="connsiteY15" fmla="*/ 27246 h 46050"/>
                      <a:gd name="connsiteX16" fmla="*/ 0 w 36776"/>
                      <a:gd name="connsiteY16" fmla="*/ 1455 h 46050"/>
                      <a:gd name="connsiteX17" fmla="*/ 178 w 36776"/>
                      <a:gd name="connsiteY17" fmla="*/ 825 h 46050"/>
                      <a:gd name="connsiteX18" fmla="*/ 808 w 36776"/>
                      <a:gd name="connsiteY18" fmla="*/ 352 h 46050"/>
                      <a:gd name="connsiteX19" fmla="*/ 2043 w 36776"/>
                      <a:gd name="connsiteY19" fmla="*/ 58 h 46050"/>
                      <a:gd name="connsiteX20" fmla="*/ 3945 w 36776"/>
                      <a:gd name="connsiteY20" fmla="*/ 0 h 46050"/>
                      <a:gd name="connsiteX21" fmla="*/ 5830 w 36776"/>
                      <a:gd name="connsiteY21" fmla="*/ 58 h 46050"/>
                      <a:gd name="connsiteX22" fmla="*/ 7049 w 36776"/>
                      <a:gd name="connsiteY22" fmla="*/ 352 h 46050"/>
                      <a:gd name="connsiteX23" fmla="*/ 7679 w 36776"/>
                      <a:gd name="connsiteY23" fmla="*/ 825 h 46050"/>
                      <a:gd name="connsiteX24" fmla="*/ 7873 w 36776"/>
                      <a:gd name="connsiteY24" fmla="*/ 1455 h 46050"/>
                      <a:gd name="connsiteX25" fmla="*/ 7873 w 36776"/>
                      <a:gd name="connsiteY25" fmla="*/ 26206 h 46050"/>
                      <a:gd name="connsiteX26" fmla="*/ 8424 w 36776"/>
                      <a:gd name="connsiteY26" fmla="*/ 32173 h 46050"/>
                      <a:gd name="connsiteX27" fmla="*/ 10074 w 36776"/>
                      <a:gd name="connsiteY27" fmla="*/ 36002 h 46050"/>
                      <a:gd name="connsiteX28" fmla="*/ 12900 w 36776"/>
                      <a:gd name="connsiteY28" fmla="*/ 38475 h 46050"/>
                      <a:gd name="connsiteX29" fmla="*/ 16865 w 36776"/>
                      <a:gd name="connsiteY29" fmla="*/ 39337 h 46050"/>
                      <a:gd name="connsiteX30" fmla="*/ 22716 w 36776"/>
                      <a:gd name="connsiteY30" fmla="*/ 37257 h 46050"/>
                      <a:gd name="connsiteX31" fmla="*/ 28899 w 36776"/>
                      <a:gd name="connsiteY31" fmla="*/ 31174 h 46050"/>
                      <a:gd name="connsiteX32" fmla="*/ 28899 w 36776"/>
                      <a:gd name="connsiteY32" fmla="*/ 1455 h 46050"/>
                      <a:gd name="connsiteX33" fmla="*/ 29077 w 36776"/>
                      <a:gd name="connsiteY33" fmla="*/ 825 h 46050"/>
                      <a:gd name="connsiteX34" fmla="*/ 29707 w 36776"/>
                      <a:gd name="connsiteY34" fmla="*/ 352 h 46050"/>
                      <a:gd name="connsiteX35" fmla="*/ 30925 w 36776"/>
                      <a:gd name="connsiteY35" fmla="*/ 58 h 46050"/>
                      <a:gd name="connsiteX36" fmla="*/ 32848 w 36776"/>
                      <a:gd name="connsiteY36" fmla="*/ 0 h 46050"/>
                      <a:gd name="connsiteX37" fmla="*/ 34734 w 36776"/>
                      <a:gd name="connsiteY37" fmla="*/ 58 h 46050"/>
                      <a:gd name="connsiteX38" fmla="*/ 35931 w 36776"/>
                      <a:gd name="connsiteY38" fmla="*/ 352 h 46050"/>
                      <a:gd name="connsiteX39" fmla="*/ 36561 w 36776"/>
                      <a:gd name="connsiteY39" fmla="*/ 825 h 46050"/>
                      <a:gd name="connsiteX40" fmla="*/ 36777 w 36776"/>
                      <a:gd name="connsiteY40" fmla="*/ 1455 h 46050"/>
                      <a:gd name="connsiteX41" fmla="*/ 36777 w 36776"/>
                      <a:gd name="connsiteY41" fmla="*/ 43974 h 4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6776" h="46050">
                        <a:moveTo>
                          <a:pt x="36756" y="43974"/>
                        </a:moveTo>
                        <a:cubicBezTo>
                          <a:pt x="36756" y="44231"/>
                          <a:pt x="36698" y="44447"/>
                          <a:pt x="36598" y="44604"/>
                        </a:cubicBezTo>
                        <a:cubicBezTo>
                          <a:pt x="36482" y="44782"/>
                          <a:pt x="36283" y="44940"/>
                          <a:pt x="35989" y="45056"/>
                        </a:cubicBezTo>
                        <a:cubicBezTo>
                          <a:pt x="35716" y="45193"/>
                          <a:pt x="35343" y="45271"/>
                          <a:pt x="34891" y="45350"/>
                        </a:cubicBezTo>
                        <a:cubicBezTo>
                          <a:pt x="34419" y="45408"/>
                          <a:pt x="33872" y="45429"/>
                          <a:pt x="33205" y="45429"/>
                        </a:cubicBezTo>
                        <a:cubicBezTo>
                          <a:pt x="32479" y="45429"/>
                          <a:pt x="31891" y="45408"/>
                          <a:pt x="31439" y="45350"/>
                        </a:cubicBezTo>
                        <a:cubicBezTo>
                          <a:pt x="30967" y="45271"/>
                          <a:pt x="30615" y="45193"/>
                          <a:pt x="30341" y="45056"/>
                        </a:cubicBezTo>
                        <a:cubicBezTo>
                          <a:pt x="30068" y="44940"/>
                          <a:pt x="29889" y="44782"/>
                          <a:pt x="29790" y="44604"/>
                        </a:cubicBezTo>
                        <a:cubicBezTo>
                          <a:pt x="29691" y="44447"/>
                          <a:pt x="29653" y="44231"/>
                          <a:pt x="29653" y="43974"/>
                        </a:cubicBezTo>
                        <a:lnTo>
                          <a:pt x="29653" y="38339"/>
                        </a:lnTo>
                        <a:cubicBezTo>
                          <a:pt x="27221" y="41028"/>
                          <a:pt x="24826" y="42972"/>
                          <a:pt x="22451" y="44206"/>
                        </a:cubicBezTo>
                        <a:cubicBezTo>
                          <a:pt x="20098" y="45425"/>
                          <a:pt x="17682" y="46050"/>
                          <a:pt x="15249" y="46050"/>
                        </a:cubicBezTo>
                        <a:cubicBezTo>
                          <a:pt x="12423" y="46050"/>
                          <a:pt x="10028" y="45578"/>
                          <a:pt x="8085" y="44637"/>
                        </a:cubicBezTo>
                        <a:cubicBezTo>
                          <a:pt x="6141" y="43676"/>
                          <a:pt x="4571" y="42400"/>
                          <a:pt x="3373" y="40771"/>
                        </a:cubicBezTo>
                        <a:cubicBezTo>
                          <a:pt x="2155" y="39163"/>
                          <a:pt x="1314" y="37278"/>
                          <a:pt x="783" y="35119"/>
                        </a:cubicBezTo>
                        <a:cubicBezTo>
                          <a:pt x="253" y="32960"/>
                          <a:pt x="0" y="30329"/>
                          <a:pt x="0" y="27246"/>
                        </a:cubicBezTo>
                        <a:lnTo>
                          <a:pt x="0" y="1455"/>
                        </a:lnTo>
                        <a:cubicBezTo>
                          <a:pt x="0" y="1198"/>
                          <a:pt x="58" y="1003"/>
                          <a:pt x="178" y="825"/>
                        </a:cubicBezTo>
                        <a:cubicBezTo>
                          <a:pt x="278" y="646"/>
                          <a:pt x="493" y="489"/>
                          <a:pt x="808" y="352"/>
                        </a:cubicBezTo>
                        <a:cubicBezTo>
                          <a:pt x="1123" y="195"/>
                          <a:pt x="1533" y="116"/>
                          <a:pt x="2043" y="58"/>
                        </a:cubicBezTo>
                        <a:cubicBezTo>
                          <a:pt x="2553" y="21"/>
                          <a:pt x="3182" y="0"/>
                          <a:pt x="3945" y="0"/>
                        </a:cubicBezTo>
                        <a:cubicBezTo>
                          <a:pt x="4691" y="0"/>
                          <a:pt x="5321" y="21"/>
                          <a:pt x="5830" y="58"/>
                        </a:cubicBezTo>
                        <a:cubicBezTo>
                          <a:pt x="6340" y="116"/>
                          <a:pt x="6734" y="195"/>
                          <a:pt x="7049" y="352"/>
                        </a:cubicBezTo>
                        <a:cubicBezTo>
                          <a:pt x="7343" y="489"/>
                          <a:pt x="7558" y="646"/>
                          <a:pt x="7679" y="825"/>
                        </a:cubicBezTo>
                        <a:cubicBezTo>
                          <a:pt x="7815" y="1003"/>
                          <a:pt x="7873" y="1198"/>
                          <a:pt x="7873" y="1455"/>
                        </a:cubicBezTo>
                        <a:lnTo>
                          <a:pt x="7873" y="26206"/>
                        </a:lnTo>
                        <a:cubicBezTo>
                          <a:pt x="7873" y="28700"/>
                          <a:pt x="8051" y="30681"/>
                          <a:pt x="8424" y="32173"/>
                        </a:cubicBezTo>
                        <a:cubicBezTo>
                          <a:pt x="8777" y="33685"/>
                          <a:pt x="9328" y="34962"/>
                          <a:pt x="10074" y="36002"/>
                        </a:cubicBezTo>
                        <a:cubicBezTo>
                          <a:pt x="10820" y="37062"/>
                          <a:pt x="11760" y="37887"/>
                          <a:pt x="12900" y="38475"/>
                        </a:cubicBezTo>
                        <a:cubicBezTo>
                          <a:pt x="14039" y="39043"/>
                          <a:pt x="15353" y="39337"/>
                          <a:pt x="16865" y="39337"/>
                        </a:cubicBezTo>
                        <a:cubicBezTo>
                          <a:pt x="18830" y="39337"/>
                          <a:pt x="20790" y="38650"/>
                          <a:pt x="22716" y="37257"/>
                        </a:cubicBezTo>
                        <a:cubicBezTo>
                          <a:pt x="24660" y="35881"/>
                          <a:pt x="26719" y="33843"/>
                          <a:pt x="28899" y="31174"/>
                        </a:cubicBezTo>
                        <a:lnTo>
                          <a:pt x="28899" y="1455"/>
                        </a:lnTo>
                        <a:cubicBezTo>
                          <a:pt x="28899" y="1198"/>
                          <a:pt x="28957" y="1003"/>
                          <a:pt x="29077" y="825"/>
                        </a:cubicBezTo>
                        <a:cubicBezTo>
                          <a:pt x="29193" y="646"/>
                          <a:pt x="29392" y="489"/>
                          <a:pt x="29707" y="352"/>
                        </a:cubicBezTo>
                        <a:cubicBezTo>
                          <a:pt x="30043" y="195"/>
                          <a:pt x="30432" y="116"/>
                          <a:pt x="30925" y="58"/>
                        </a:cubicBezTo>
                        <a:cubicBezTo>
                          <a:pt x="31414" y="21"/>
                          <a:pt x="32065" y="0"/>
                          <a:pt x="32848" y="0"/>
                        </a:cubicBezTo>
                        <a:cubicBezTo>
                          <a:pt x="33594" y="0"/>
                          <a:pt x="34240" y="21"/>
                          <a:pt x="34734" y="58"/>
                        </a:cubicBezTo>
                        <a:cubicBezTo>
                          <a:pt x="35243" y="116"/>
                          <a:pt x="35637" y="195"/>
                          <a:pt x="35931" y="352"/>
                        </a:cubicBezTo>
                        <a:cubicBezTo>
                          <a:pt x="36205" y="489"/>
                          <a:pt x="36420" y="646"/>
                          <a:pt x="36561" y="825"/>
                        </a:cubicBezTo>
                        <a:cubicBezTo>
                          <a:pt x="36698" y="1003"/>
                          <a:pt x="36777" y="1198"/>
                          <a:pt x="36777" y="1455"/>
                        </a:cubicBezTo>
                        <a:lnTo>
                          <a:pt x="36777" y="43974"/>
                        </a:lnTo>
                        <a:close/>
                      </a:path>
                    </a:pathLst>
                  </a:custGeom>
                  <a:solidFill>
                    <a:srgbClr val="C7D30F"/>
                  </a:solidFill>
                  <a:ln w="4136" cap="flat">
                    <a:noFill/>
                    <a:prstDash val="solid"/>
                    <a:miter/>
                  </a:ln>
                </p:spPr>
                <p:txBody>
                  <a:bodyPr rtlCol="0" anchor="ctr"/>
                  <a:lstStyle/>
                  <a:p>
                    <a:endParaRPr lang="de-DE"/>
                  </a:p>
                </p:txBody>
              </p:sp>
              <p:sp>
                <p:nvSpPr>
                  <p:cNvPr id="69" name="Freihandform: Form 68">
                    <a:extLst>
                      <a:ext uri="{FF2B5EF4-FFF2-40B4-BE49-F238E27FC236}">
                        <a16:creationId xmlns:a16="http://schemas.microsoft.com/office/drawing/2014/main" id="{F076030F-C1E7-4981-B55B-552923C9642F}"/>
                      </a:ext>
                    </a:extLst>
                  </p:cNvPr>
                  <p:cNvSpPr/>
                  <p:nvPr/>
                </p:nvSpPr>
                <p:spPr>
                  <a:xfrm>
                    <a:off x="8469823" y="2251074"/>
                    <a:ext cx="35023" cy="46721"/>
                  </a:xfrm>
                  <a:custGeom>
                    <a:avLst/>
                    <a:gdLst>
                      <a:gd name="connsiteX0" fmla="*/ 35024 w 35023"/>
                      <a:gd name="connsiteY0" fmla="*/ 44679 h 46721"/>
                      <a:gd name="connsiteX1" fmla="*/ 34630 w 35023"/>
                      <a:gd name="connsiteY1" fmla="*/ 45541 h 46721"/>
                      <a:gd name="connsiteX2" fmla="*/ 33590 w 35023"/>
                      <a:gd name="connsiteY2" fmla="*/ 45951 h 46721"/>
                      <a:gd name="connsiteX3" fmla="*/ 31646 w 35023"/>
                      <a:gd name="connsiteY3" fmla="*/ 46088 h 46721"/>
                      <a:gd name="connsiteX4" fmla="*/ 29682 w 35023"/>
                      <a:gd name="connsiteY4" fmla="*/ 45951 h 46721"/>
                      <a:gd name="connsiteX5" fmla="*/ 28621 w 35023"/>
                      <a:gd name="connsiteY5" fmla="*/ 45541 h 46721"/>
                      <a:gd name="connsiteX6" fmla="*/ 28286 w 35023"/>
                      <a:gd name="connsiteY6" fmla="*/ 44679 h 46721"/>
                      <a:gd name="connsiteX7" fmla="*/ 28286 w 35023"/>
                      <a:gd name="connsiteY7" fmla="*/ 40440 h 46721"/>
                      <a:gd name="connsiteX8" fmla="*/ 22062 w 35023"/>
                      <a:gd name="connsiteY8" fmla="*/ 45052 h 46721"/>
                      <a:gd name="connsiteX9" fmla="*/ 14781 w 35023"/>
                      <a:gd name="connsiteY9" fmla="*/ 46722 h 46721"/>
                      <a:gd name="connsiteX10" fmla="*/ 8698 w 35023"/>
                      <a:gd name="connsiteY10" fmla="*/ 45839 h 46721"/>
                      <a:gd name="connsiteX11" fmla="*/ 4044 w 35023"/>
                      <a:gd name="connsiteY11" fmla="*/ 43307 h 46721"/>
                      <a:gd name="connsiteX12" fmla="*/ 1061 w 35023"/>
                      <a:gd name="connsiteY12" fmla="*/ 39263 h 46721"/>
                      <a:gd name="connsiteX13" fmla="*/ 0 w 35023"/>
                      <a:gd name="connsiteY13" fmla="*/ 33768 h 46721"/>
                      <a:gd name="connsiteX14" fmla="*/ 1471 w 35023"/>
                      <a:gd name="connsiteY14" fmla="*/ 27544 h 46721"/>
                      <a:gd name="connsiteX15" fmla="*/ 5689 w 35023"/>
                      <a:gd name="connsiteY15" fmla="*/ 23147 h 46721"/>
                      <a:gd name="connsiteX16" fmla="*/ 12403 w 35023"/>
                      <a:gd name="connsiteY16" fmla="*/ 20516 h 46721"/>
                      <a:gd name="connsiteX17" fmla="*/ 21374 w 35023"/>
                      <a:gd name="connsiteY17" fmla="*/ 19654 h 46721"/>
                      <a:gd name="connsiteX18" fmla="*/ 27242 w 35023"/>
                      <a:gd name="connsiteY18" fmla="*/ 19654 h 46721"/>
                      <a:gd name="connsiteX19" fmla="*/ 27242 w 35023"/>
                      <a:gd name="connsiteY19" fmla="*/ 16335 h 46721"/>
                      <a:gd name="connsiteX20" fmla="*/ 26711 w 35023"/>
                      <a:gd name="connsiteY20" fmla="*/ 11996 h 46721"/>
                      <a:gd name="connsiteX21" fmla="*/ 25041 w 35023"/>
                      <a:gd name="connsiteY21" fmla="*/ 8855 h 46721"/>
                      <a:gd name="connsiteX22" fmla="*/ 22020 w 35023"/>
                      <a:gd name="connsiteY22" fmla="*/ 6970 h 46721"/>
                      <a:gd name="connsiteX23" fmla="*/ 17487 w 35023"/>
                      <a:gd name="connsiteY23" fmla="*/ 6323 h 46721"/>
                      <a:gd name="connsiteX24" fmla="*/ 12287 w 35023"/>
                      <a:gd name="connsiteY24" fmla="*/ 7011 h 46721"/>
                      <a:gd name="connsiteX25" fmla="*/ 8263 w 35023"/>
                      <a:gd name="connsiteY25" fmla="*/ 8524 h 46721"/>
                      <a:gd name="connsiteX26" fmla="*/ 5379 w 35023"/>
                      <a:gd name="connsiteY26" fmla="*/ 10036 h 46721"/>
                      <a:gd name="connsiteX27" fmla="*/ 3651 w 35023"/>
                      <a:gd name="connsiteY27" fmla="*/ 10724 h 46721"/>
                      <a:gd name="connsiteX28" fmla="*/ 2984 w 35023"/>
                      <a:gd name="connsiteY28" fmla="*/ 10530 h 46721"/>
                      <a:gd name="connsiteX29" fmla="*/ 2495 w 35023"/>
                      <a:gd name="connsiteY29" fmla="*/ 9978 h 46721"/>
                      <a:gd name="connsiteX30" fmla="*/ 2180 w 35023"/>
                      <a:gd name="connsiteY30" fmla="*/ 8996 h 46721"/>
                      <a:gd name="connsiteX31" fmla="*/ 2080 w 35023"/>
                      <a:gd name="connsiteY31" fmla="*/ 7699 h 46721"/>
                      <a:gd name="connsiteX32" fmla="*/ 2258 w 35023"/>
                      <a:gd name="connsiteY32" fmla="*/ 5834 h 46721"/>
                      <a:gd name="connsiteX33" fmla="*/ 3062 w 35023"/>
                      <a:gd name="connsiteY33" fmla="*/ 4538 h 46721"/>
                      <a:gd name="connsiteX34" fmla="*/ 5263 w 35023"/>
                      <a:gd name="connsiteY34" fmla="*/ 3083 h 46721"/>
                      <a:gd name="connsiteX35" fmla="*/ 8855 w 35023"/>
                      <a:gd name="connsiteY35" fmla="*/ 1571 h 46721"/>
                      <a:gd name="connsiteX36" fmla="*/ 13310 w 35023"/>
                      <a:gd name="connsiteY36" fmla="*/ 452 h 46721"/>
                      <a:gd name="connsiteX37" fmla="*/ 18200 w 35023"/>
                      <a:gd name="connsiteY37" fmla="*/ 0 h 46721"/>
                      <a:gd name="connsiteX38" fmla="*/ 26011 w 35023"/>
                      <a:gd name="connsiteY38" fmla="*/ 1040 h 46721"/>
                      <a:gd name="connsiteX39" fmla="*/ 31232 w 35023"/>
                      <a:gd name="connsiteY39" fmla="*/ 4082 h 46721"/>
                      <a:gd name="connsiteX40" fmla="*/ 34116 w 35023"/>
                      <a:gd name="connsiteY40" fmla="*/ 9067 h 46721"/>
                      <a:gd name="connsiteX41" fmla="*/ 35020 w 35023"/>
                      <a:gd name="connsiteY41" fmla="*/ 16016 h 46721"/>
                      <a:gd name="connsiteX42" fmla="*/ 35020 w 35023"/>
                      <a:gd name="connsiteY42" fmla="*/ 44679 h 46721"/>
                      <a:gd name="connsiteX43" fmla="*/ 27250 w 35023"/>
                      <a:gd name="connsiteY43" fmla="*/ 25265 h 46721"/>
                      <a:gd name="connsiteX44" fmla="*/ 20574 w 35023"/>
                      <a:gd name="connsiteY44" fmla="*/ 25265 h 46721"/>
                      <a:gd name="connsiteX45" fmla="*/ 14980 w 35023"/>
                      <a:gd name="connsiteY45" fmla="*/ 25816 h 46721"/>
                      <a:gd name="connsiteX46" fmla="*/ 11035 w 35023"/>
                      <a:gd name="connsiteY46" fmla="*/ 27424 h 46721"/>
                      <a:gd name="connsiteX47" fmla="*/ 8739 w 35023"/>
                      <a:gd name="connsiteY47" fmla="*/ 29977 h 46721"/>
                      <a:gd name="connsiteX48" fmla="*/ 8014 w 35023"/>
                      <a:gd name="connsiteY48" fmla="*/ 33391 h 46721"/>
                      <a:gd name="connsiteX49" fmla="*/ 10115 w 35023"/>
                      <a:gd name="connsiteY49" fmla="*/ 38654 h 46721"/>
                      <a:gd name="connsiteX50" fmla="*/ 16024 w 35023"/>
                      <a:gd name="connsiteY50" fmla="*/ 40618 h 46721"/>
                      <a:gd name="connsiteX51" fmla="*/ 21734 w 35023"/>
                      <a:gd name="connsiteY51" fmla="*/ 39068 h 46721"/>
                      <a:gd name="connsiteX52" fmla="*/ 27250 w 35023"/>
                      <a:gd name="connsiteY52" fmla="*/ 34299 h 46721"/>
                      <a:gd name="connsiteX53" fmla="*/ 27250 w 35023"/>
                      <a:gd name="connsiteY53" fmla="*/ 25265 h 4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5023" h="46721">
                        <a:moveTo>
                          <a:pt x="35024" y="44679"/>
                        </a:moveTo>
                        <a:cubicBezTo>
                          <a:pt x="35024" y="45052"/>
                          <a:pt x="34887" y="45346"/>
                          <a:pt x="34630" y="45541"/>
                        </a:cubicBezTo>
                        <a:cubicBezTo>
                          <a:pt x="34373" y="45719"/>
                          <a:pt x="34042" y="45856"/>
                          <a:pt x="33590" y="45951"/>
                        </a:cubicBezTo>
                        <a:cubicBezTo>
                          <a:pt x="33159" y="46050"/>
                          <a:pt x="32508" y="46088"/>
                          <a:pt x="31646" y="46088"/>
                        </a:cubicBezTo>
                        <a:cubicBezTo>
                          <a:pt x="30822" y="46088"/>
                          <a:pt x="30175" y="46050"/>
                          <a:pt x="29682" y="45951"/>
                        </a:cubicBezTo>
                        <a:cubicBezTo>
                          <a:pt x="29189" y="45852"/>
                          <a:pt x="28837" y="45715"/>
                          <a:pt x="28621" y="45541"/>
                        </a:cubicBezTo>
                        <a:cubicBezTo>
                          <a:pt x="28406" y="45346"/>
                          <a:pt x="28286" y="45052"/>
                          <a:pt x="28286" y="44679"/>
                        </a:cubicBezTo>
                        <a:lnTo>
                          <a:pt x="28286" y="40440"/>
                        </a:lnTo>
                        <a:cubicBezTo>
                          <a:pt x="26421" y="42420"/>
                          <a:pt x="24341" y="43954"/>
                          <a:pt x="22062" y="45052"/>
                        </a:cubicBezTo>
                        <a:cubicBezTo>
                          <a:pt x="19766" y="46171"/>
                          <a:pt x="17330" y="46722"/>
                          <a:pt x="14781" y="46722"/>
                        </a:cubicBezTo>
                        <a:cubicBezTo>
                          <a:pt x="12543" y="46722"/>
                          <a:pt x="10501" y="46428"/>
                          <a:pt x="8698" y="45839"/>
                        </a:cubicBezTo>
                        <a:cubicBezTo>
                          <a:pt x="6870" y="45271"/>
                          <a:pt x="5341" y="44426"/>
                          <a:pt x="4044" y="43307"/>
                        </a:cubicBezTo>
                        <a:cubicBezTo>
                          <a:pt x="2768" y="42209"/>
                          <a:pt x="1786" y="40854"/>
                          <a:pt x="1061" y="39263"/>
                        </a:cubicBezTo>
                        <a:cubicBezTo>
                          <a:pt x="352" y="37655"/>
                          <a:pt x="0" y="35828"/>
                          <a:pt x="0" y="33768"/>
                        </a:cubicBezTo>
                        <a:cubicBezTo>
                          <a:pt x="0" y="31373"/>
                          <a:pt x="489" y="29313"/>
                          <a:pt x="1471" y="27544"/>
                        </a:cubicBezTo>
                        <a:cubicBezTo>
                          <a:pt x="2453" y="25779"/>
                          <a:pt x="3846" y="24304"/>
                          <a:pt x="5689" y="23147"/>
                        </a:cubicBezTo>
                        <a:cubicBezTo>
                          <a:pt x="7517" y="21991"/>
                          <a:pt x="9755" y="21105"/>
                          <a:pt x="12403" y="20516"/>
                        </a:cubicBezTo>
                        <a:cubicBezTo>
                          <a:pt x="15071" y="19948"/>
                          <a:pt x="18055" y="19654"/>
                          <a:pt x="21374" y="19654"/>
                        </a:cubicBezTo>
                        <a:lnTo>
                          <a:pt x="27242" y="19654"/>
                        </a:lnTo>
                        <a:lnTo>
                          <a:pt x="27242" y="16335"/>
                        </a:lnTo>
                        <a:cubicBezTo>
                          <a:pt x="27242" y="14707"/>
                          <a:pt x="27063" y="13252"/>
                          <a:pt x="26711" y="11996"/>
                        </a:cubicBezTo>
                        <a:cubicBezTo>
                          <a:pt x="26376" y="10741"/>
                          <a:pt x="25808" y="9701"/>
                          <a:pt x="25041" y="8855"/>
                        </a:cubicBezTo>
                        <a:cubicBezTo>
                          <a:pt x="24258" y="8031"/>
                          <a:pt x="23255" y="7384"/>
                          <a:pt x="22020" y="6970"/>
                        </a:cubicBezTo>
                        <a:cubicBezTo>
                          <a:pt x="20802" y="6539"/>
                          <a:pt x="19273" y="6323"/>
                          <a:pt x="17487" y="6323"/>
                        </a:cubicBezTo>
                        <a:cubicBezTo>
                          <a:pt x="15544" y="6323"/>
                          <a:pt x="13816" y="6560"/>
                          <a:pt x="12287" y="7011"/>
                        </a:cubicBezTo>
                        <a:cubicBezTo>
                          <a:pt x="10757" y="7463"/>
                          <a:pt x="9419" y="7973"/>
                          <a:pt x="8263" y="8524"/>
                        </a:cubicBezTo>
                        <a:cubicBezTo>
                          <a:pt x="7107" y="9075"/>
                          <a:pt x="6141" y="9585"/>
                          <a:pt x="5379" y="10036"/>
                        </a:cubicBezTo>
                        <a:cubicBezTo>
                          <a:pt x="4616" y="10488"/>
                          <a:pt x="4024" y="10724"/>
                          <a:pt x="3651" y="10724"/>
                        </a:cubicBezTo>
                        <a:cubicBezTo>
                          <a:pt x="3394" y="10724"/>
                          <a:pt x="3178" y="10666"/>
                          <a:pt x="2984" y="10530"/>
                        </a:cubicBezTo>
                        <a:cubicBezTo>
                          <a:pt x="2789" y="10413"/>
                          <a:pt x="2631" y="10215"/>
                          <a:pt x="2495" y="9978"/>
                        </a:cubicBezTo>
                        <a:cubicBezTo>
                          <a:pt x="2358" y="9721"/>
                          <a:pt x="2238" y="9390"/>
                          <a:pt x="2180" y="8996"/>
                        </a:cubicBezTo>
                        <a:cubicBezTo>
                          <a:pt x="2122" y="8603"/>
                          <a:pt x="2080" y="8172"/>
                          <a:pt x="2080" y="7699"/>
                        </a:cubicBezTo>
                        <a:cubicBezTo>
                          <a:pt x="2080" y="6916"/>
                          <a:pt x="2138" y="6286"/>
                          <a:pt x="2258" y="5834"/>
                        </a:cubicBezTo>
                        <a:cubicBezTo>
                          <a:pt x="2358" y="5383"/>
                          <a:pt x="2631" y="4952"/>
                          <a:pt x="3062" y="4538"/>
                        </a:cubicBezTo>
                        <a:cubicBezTo>
                          <a:pt x="3473" y="4127"/>
                          <a:pt x="4218" y="3655"/>
                          <a:pt x="5263" y="3083"/>
                        </a:cubicBezTo>
                        <a:cubicBezTo>
                          <a:pt x="6303" y="2532"/>
                          <a:pt x="7500" y="2043"/>
                          <a:pt x="8855" y="1571"/>
                        </a:cubicBezTo>
                        <a:cubicBezTo>
                          <a:pt x="10231" y="1119"/>
                          <a:pt x="11702" y="746"/>
                          <a:pt x="13310" y="452"/>
                        </a:cubicBezTo>
                        <a:cubicBezTo>
                          <a:pt x="14918" y="157"/>
                          <a:pt x="16550" y="0"/>
                          <a:pt x="18200" y="0"/>
                        </a:cubicBezTo>
                        <a:cubicBezTo>
                          <a:pt x="21262" y="0"/>
                          <a:pt x="23873" y="352"/>
                          <a:pt x="26011" y="1040"/>
                        </a:cubicBezTo>
                        <a:cubicBezTo>
                          <a:pt x="28149" y="1728"/>
                          <a:pt x="29898" y="2747"/>
                          <a:pt x="31232" y="4082"/>
                        </a:cubicBezTo>
                        <a:cubicBezTo>
                          <a:pt x="32546" y="5416"/>
                          <a:pt x="33507" y="7086"/>
                          <a:pt x="34116" y="9067"/>
                        </a:cubicBezTo>
                        <a:cubicBezTo>
                          <a:pt x="34705" y="11048"/>
                          <a:pt x="35020" y="13364"/>
                          <a:pt x="35020" y="16016"/>
                        </a:cubicBezTo>
                        <a:lnTo>
                          <a:pt x="35020" y="44679"/>
                        </a:lnTo>
                        <a:close/>
                        <a:moveTo>
                          <a:pt x="27250" y="25265"/>
                        </a:moveTo>
                        <a:lnTo>
                          <a:pt x="20574" y="25265"/>
                        </a:lnTo>
                        <a:cubicBezTo>
                          <a:pt x="18415" y="25265"/>
                          <a:pt x="16550" y="25443"/>
                          <a:pt x="14980" y="25816"/>
                        </a:cubicBezTo>
                        <a:cubicBezTo>
                          <a:pt x="13389" y="26168"/>
                          <a:pt x="12075" y="26719"/>
                          <a:pt x="11035" y="27424"/>
                        </a:cubicBezTo>
                        <a:cubicBezTo>
                          <a:pt x="9995" y="28132"/>
                          <a:pt x="9228" y="28974"/>
                          <a:pt x="8739" y="29977"/>
                        </a:cubicBezTo>
                        <a:cubicBezTo>
                          <a:pt x="8250" y="30959"/>
                          <a:pt x="8014" y="32098"/>
                          <a:pt x="8014" y="33391"/>
                        </a:cubicBezTo>
                        <a:cubicBezTo>
                          <a:pt x="8014" y="35591"/>
                          <a:pt x="8723" y="37357"/>
                          <a:pt x="10115" y="38654"/>
                        </a:cubicBezTo>
                        <a:cubicBezTo>
                          <a:pt x="11528" y="39967"/>
                          <a:pt x="13492" y="40618"/>
                          <a:pt x="16024" y="40618"/>
                        </a:cubicBezTo>
                        <a:cubicBezTo>
                          <a:pt x="18067" y="40618"/>
                          <a:pt x="19969" y="40108"/>
                          <a:pt x="21734" y="39068"/>
                        </a:cubicBezTo>
                        <a:cubicBezTo>
                          <a:pt x="23483" y="38028"/>
                          <a:pt x="25327" y="36437"/>
                          <a:pt x="27250" y="34299"/>
                        </a:cubicBezTo>
                        <a:lnTo>
                          <a:pt x="27250" y="25265"/>
                        </a:lnTo>
                        <a:close/>
                      </a:path>
                    </a:pathLst>
                  </a:custGeom>
                  <a:solidFill>
                    <a:srgbClr val="C7D30F"/>
                  </a:solidFill>
                  <a:ln w="4136" cap="flat">
                    <a:noFill/>
                    <a:prstDash val="solid"/>
                    <a:miter/>
                  </a:ln>
                </p:spPr>
                <p:txBody>
                  <a:bodyPr rtlCol="0" anchor="ctr"/>
                  <a:lstStyle/>
                  <a:p>
                    <a:endParaRPr lang="de-DE"/>
                  </a:p>
                </p:txBody>
              </p:sp>
              <p:sp>
                <p:nvSpPr>
                  <p:cNvPr id="70" name="Freihandform: Form 69">
                    <a:extLst>
                      <a:ext uri="{FF2B5EF4-FFF2-40B4-BE49-F238E27FC236}">
                        <a16:creationId xmlns:a16="http://schemas.microsoft.com/office/drawing/2014/main" id="{3A38A24A-F076-4520-8EFD-603E48AA3E53}"/>
                      </a:ext>
                    </a:extLst>
                  </p:cNvPr>
                  <p:cNvSpPr/>
                  <p:nvPr/>
                </p:nvSpPr>
                <p:spPr>
                  <a:xfrm>
                    <a:off x="8518700" y="2251074"/>
                    <a:ext cx="24937" cy="46091"/>
                  </a:xfrm>
                  <a:custGeom>
                    <a:avLst/>
                    <a:gdLst>
                      <a:gd name="connsiteX0" fmla="*/ 24938 w 24937"/>
                      <a:gd name="connsiteY0" fmla="*/ 4906 h 46091"/>
                      <a:gd name="connsiteX1" fmla="*/ 24880 w 24937"/>
                      <a:gd name="connsiteY1" fmla="*/ 6655 h 46091"/>
                      <a:gd name="connsiteX2" fmla="*/ 24701 w 24937"/>
                      <a:gd name="connsiteY2" fmla="*/ 7774 h 46091"/>
                      <a:gd name="connsiteX3" fmla="*/ 24349 w 24937"/>
                      <a:gd name="connsiteY3" fmla="*/ 8383 h 46091"/>
                      <a:gd name="connsiteX4" fmla="*/ 23740 w 24937"/>
                      <a:gd name="connsiteY4" fmla="*/ 8599 h 46091"/>
                      <a:gd name="connsiteX5" fmla="*/ 22816 w 24937"/>
                      <a:gd name="connsiteY5" fmla="*/ 8383 h 46091"/>
                      <a:gd name="connsiteX6" fmla="*/ 21598 w 24937"/>
                      <a:gd name="connsiteY6" fmla="*/ 7952 h 46091"/>
                      <a:gd name="connsiteX7" fmla="*/ 20048 w 24937"/>
                      <a:gd name="connsiteY7" fmla="*/ 7558 h 46091"/>
                      <a:gd name="connsiteX8" fmla="*/ 18204 w 24937"/>
                      <a:gd name="connsiteY8" fmla="*/ 7364 h 46091"/>
                      <a:gd name="connsiteX9" fmla="*/ 15887 w 24937"/>
                      <a:gd name="connsiteY9" fmla="*/ 7836 h 46091"/>
                      <a:gd name="connsiteX10" fmla="*/ 13492 w 24937"/>
                      <a:gd name="connsiteY10" fmla="*/ 9406 h 46091"/>
                      <a:gd name="connsiteX11" fmla="*/ 10861 w 24937"/>
                      <a:gd name="connsiteY11" fmla="*/ 12291 h 46091"/>
                      <a:gd name="connsiteX12" fmla="*/ 7819 w 24937"/>
                      <a:gd name="connsiteY12" fmla="*/ 16667 h 46091"/>
                      <a:gd name="connsiteX13" fmla="*/ 7819 w 24937"/>
                      <a:gd name="connsiteY13" fmla="*/ 44637 h 46091"/>
                      <a:gd name="connsiteX14" fmla="*/ 7641 w 24937"/>
                      <a:gd name="connsiteY14" fmla="*/ 45267 h 46091"/>
                      <a:gd name="connsiteX15" fmla="*/ 7011 w 24937"/>
                      <a:gd name="connsiteY15" fmla="*/ 45719 h 46091"/>
                      <a:gd name="connsiteX16" fmla="*/ 5834 w 24937"/>
                      <a:gd name="connsiteY16" fmla="*/ 46013 h 46091"/>
                      <a:gd name="connsiteX17" fmla="*/ 3891 w 24937"/>
                      <a:gd name="connsiteY17" fmla="*/ 46092 h 46091"/>
                      <a:gd name="connsiteX18" fmla="*/ 2006 w 24937"/>
                      <a:gd name="connsiteY18" fmla="*/ 46013 h 46091"/>
                      <a:gd name="connsiteX19" fmla="*/ 787 w 24937"/>
                      <a:gd name="connsiteY19" fmla="*/ 45719 h 46091"/>
                      <a:gd name="connsiteX20" fmla="*/ 178 w 24937"/>
                      <a:gd name="connsiteY20" fmla="*/ 45267 h 46091"/>
                      <a:gd name="connsiteX21" fmla="*/ 0 w 24937"/>
                      <a:gd name="connsiteY21" fmla="*/ 44637 h 46091"/>
                      <a:gd name="connsiteX22" fmla="*/ 0 w 24937"/>
                      <a:gd name="connsiteY22" fmla="*/ 2122 h 46091"/>
                      <a:gd name="connsiteX23" fmla="*/ 157 w 24937"/>
                      <a:gd name="connsiteY23" fmla="*/ 1492 h 46091"/>
                      <a:gd name="connsiteX24" fmla="*/ 709 w 24937"/>
                      <a:gd name="connsiteY24" fmla="*/ 1019 h 46091"/>
                      <a:gd name="connsiteX25" fmla="*/ 1807 w 24937"/>
                      <a:gd name="connsiteY25" fmla="*/ 725 h 46091"/>
                      <a:gd name="connsiteX26" fmla="*/ 3555 w 24937"/>
                      <a:gd name="connsiteY26" fmla="*/ 667 h 46091"/>
                      <a:gd name="connsiteX27" fmla="*/ 5283 w 24937"/>
                      <a:gd name="connsiteY27" fmla="*/ 725 h 46091"/>
                      <a:gd name="connsiteX28" fmla="*/ 6365 w 24937"/>
                      <a:gd name="connsiteY28" fmla="*/ 1019 h 46091"/>
                      <a:gd name="connsiteX29" fmla="*/ 6895 w 24937"/>
                      <a:gd name="connsiteY29" fmla="*/ 1492 h 46091"/>
                      <a:gd name="connsiteX30" fmla="*/ 7074 w 24937"/>
                      <a:gd name="connsiteY30" fmla="*/ 2122 h 46091"/>
                      <a:gd name="connsiteX31" fmla="*/ 7074 w 24937"/>
                      <a:gd name="connsiteY31" fmla="*/ 8304 h 46091"/>
                      <a:gd name="connsiteX32" fmla="*/ 10372 w 24937"/>
                      <a:gd name="connsiteY32" fmla="*/ 4160 h 46091"/>
                      <a:gd name="connsiteX33" fmla="*/ 13277 w 24937"/>
                      <a:gd name="connsiteY33" fmla="*/ 1629 h 46091"/>
                      <a:gd name="connsiteX34" fmla="*/ 16003 w 24937"/>
                      <a:gd name="connsiteY34" fmla="*/ 352 h 46091"/>
                      <a:gd name="connsiteX35" fmla="*/ 18730 w 24937"/>
                      <a:gd name="connsiteY35" fmla="*/ 0 h 46091"/>
                      <a:gd name="connsiteX36" fmla="*/ 20122 w 24937"/>
                      <a:gd name="connsiteY36" fmla="*/ 58 h 46091"/>
                      <a:gd name="connsiteX37" fmla="*/ 21751 w 24937"/>
                      <a:gd name="connsiteY37" fmla="*/ 332 h 46091"/>
                      <a:gd name="connsiteX38" fmla="*/ 23301 w 24937"/>
                      <a:gd name="connsiteY38" fmla="*/ 742 h 46091"/>
                      <a:gd name="connsiteX39" fmla="*/ 24262 w 24937"/>
                      <a:gd name="connsiteY39" fmla="*/ 1214 h 46091"/>
                      <a:gd name="connsiteX40" fmla="*/ 24635 w 24937"/>
                      <a:gd name="connsiteY40" fmla="*/ 1666 h 46091"/>
                      <a:gd name="connsiteX41" fmla="*/ 24813 w 24937"/>
                      <a:gd name="connsiteY41" fmla="*/ 2217 h 46091"/>
                      <a:gd name="connsiteX42" fmla="*/ 24913 w 24937"/>
                      <a:gd name="connsiteY42" fmla="*/ 3178 h 46091"/>
                      <a:gd name="connsiteX43" fmla="*/ 24938 w 24937"/>
                      <a:gd name="connsiteY43" fmla="*/ 4906 h 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937" h="46091">
                        <a:moveTo>
                          <a:pt x="24938" y="4906"/>
                        </a:moveTo>
                        <a:cubicBezTo>
                          <a:pt x="24938" y="5594"/>
                          <a:pt x="24917" y="6183"/>
                          <a:pt x="24880" y="6655"/>
                        </a:cubicBezTo>
                        <a:cubicBezTo>
                          <a:pt x="24859" y="7127"/>
                          <a:pt x="24801" y="7500"/>
                          <a:pt x="24701" y="7774"/>
                        </a:cubicBezTo>
                        <a:cubicBezTo>
                          <a:pt x="24602" y="8031"/>
                          <a:pt x="24486" y="8246"/>
                          <a:pt x="24349" y="8383"/>
                        </a:cubicBezTo>
                        <a:cubicBezTo>
                          <a:pt x="24192" y="8520"/>
                          <a:pt x="23997" y="8599"/>
                          <a:pt x="23740" y="8599"/>
                        </a:cubicBezTo>
                        <a:cubicBezTo>
                          <a:pt x="23504" y="8599"/>
                          <a:pt x="23189" y="8520"/>
                          <a:pt x="22816" y="8383"/>
                        </a:cubicBezTo>
                        <a:cubicBezTo>
                          <a:pt x="22464" y="8246"/>
                          <a:pt x="22049" y="8109"/>
                          <a:pt x="21598" y="7952"/>
                        </a:cubicBezTo>
                        <a:cubicBezTo>
                          <a:pt x="21125" y="7815"/>
                          <a:pt x="20616" y="7679"/>
                          <a:pt x="20048" y="7558"/>
                        </a:cubicBezTo>
                        <a:cubicBezTo>
                          <a:pt x="19480" y="7422"/>
                          <a:pt x="18871" y="7364"/>
                          <a:pt x="18204" y="7364"/>
                        </a:cubicBezTo>
                        <a:cubicBezTo>
                          <a:pt x="17421" y="7364"/>
                          <a:pt x="16633" y="7521"/>
                          <a:pt x="15887" y="7836"/>
                        </a:cubicBezTo>
                        <a:cubicBezTo>
                          <a:pt x="15121" y="8151"/>
                          <a:pt x="14338" y="8681"/>
                          <a:pt x="13492" y="9406"/>
                        </a:cubicBezTo>
                        <a:cubicBezTo>
                          <a:pt x="12647" y="10132"/>
                          <a:pt x="11785" y="11093"/>
                          <a:pt x="10861" y="12291"/>
                        </a:cubicBezTo>
                        <a:cubicBezTo>
                          <a:pt x="9937" y="13467"/>
                          <a:pt x="8938" y="14939"/>
                          <a:pt x="7819" y="16667"/>
                        </a:cubicBezTo>
                        <a:lnTo>
                          <a:pt x="7819" y="44637"/>
                        </a:lnTo>
                        <a:cubicBezTo>
                          <a:pt x="7819" y="44894"/>
                          <a:pt x="7761" y="45110"/>
                          <a:pt x="7641" y="45267"/>
                        </a:cubicBezTo>
                        <a:cubicBezTo>
                          <a:pt x="7504" y="45445"/>
                          <a:pt x="7306" y="45603"/>
                          <a:pt x="7011" y="45719"/>
                        </a:cubicBezTo>
                        <a:cubicBezTo>
                          <a:pt x="6738" y="45856"/>
                          <a:pt x="6344" y="45934"/>
                          <a:pt x="5834" y="46013"/>
                        </a:cubicBezTo>
                        <a:cubicBezTo>
                          <a:pt x="5325" y="46071"/>
                          <a:pt x="4678" y="46092"/>
                          <a:pt x="3891" y="46092"/>
                        </a:cubicBezTo>
                        <a:cubicBezTo>
                          <a:pt x="3145" y="46092"/>
                          <a:pt x="2499" y="46071"/>
                          <a:pt x="2006" y="46013"/>
                        </a:cubicBezTo>
                        <a:cubicBezTo>
                          <a:pt x="1496" y="45934"/>
                          <a:pt x="1081" y="45856"/>
                          <a:pt x="787" y="45719"/>
                        </a:cubicBezTo>
                        <a:cubicBezTo>
                          <a:pt x="493" y="45603"/>
                          <a:pt x="278" y="45445"/>
                          <a:pt x="178" y="45267"/>
                        </a:cubicBezTo>
                        <a:cubicBezTo>
                          <a:pt x="62" y="45110"/>
                          <a:pt x="0" y="44894"/>
                          <a:pt x="0" y="44637"/>
                        </a:cubicBezTo>
                        <a:lnTo>
                          <a:pt x="0" y="2122"/>
                        </a:lnTo>
                        <a:cubicBezTo>
                          <a:pt x="0" y="1865"/>
                          <a:pt x="58" y="1670"/>
                          <a:pt x="157" y="1492"/>
                        </a:cubicBezTo>
                        <a:cubicBezTo>
                          <a:pt x="236" y="1314"/>
                          <a:pt x="431" y="1156"/>
                          <a:pt x="709" y="1019"/>
                        </a:cubicBezTo>
                        <a:cubicBezTo>
                          <a:pt x="1003" y="862"/>
                          <a:pt x="1355" y="783"/>
                          <a:pt x="1807" y="725"/>
                        </a:cubicBezTo>
                        <a:cubicBezTo>
                          <a:pt x="2238" y="688"/>
                          <a:pt x="2826" y="667"/>
                          <a:pt x="3555" y="667"/>
                        </a:cubicBezTo>
                        <a:cubicBezTo>
                          <a:pt x="4264" y="667"/>
                          <a:pt x="4832" y="688"/>
                          <a:pt x="5283" y="725"/>
                        </a:cubicBezTo>
                        <a:cubicBezTo>
                          <a:pt x="5756" y="783"/>
                          <a:pt x="6108" y="862"/>
                          <a:pt x="6365" y="1019"/>
                        </a:cubicBezTo>
                        <a:cubicBezTo>
                          <a:pt x="6622" y="1156"/>
                          <a:pt x="6796" y="1314"/>
                          <a:pt x="6895" y="1492"/>
                        </a:cubicBezTo>
                        <a:cubicBezTo>
                          <a:pt x="7011" y="1670"/>
                          <a:pt x="7074" y="1865"/>
                          <a:pt x="7074" y="2122"/>
                        </a:cubicBezTo>
                        <a:lnTo>
                          <a:pt x="7074" y="8304"/>
                        </a:lnTo>
                        <a:cubicBezTo>
                          <a:pt x="8230" y="6618"/>
                          <a:pt x="9332" y="5221"/>
                          <a:pt x="10372" y="4160"/>
                        </a:cubicBezTo>
                        <a:cubicBezTo>
                          <a:pt x="11391" y="3079"/>
                          <a:pt x="12353" y="2238"/>
                          <a:pt x="13277" y="1629"/>
                        </a:cubicBezTo>
                        <a:cubicBezTo>
                          <a:pt x="14201" y="1019"/>
                          <a:pt x="15104" y="588"/>
                          <a:pt x="16003" y="352"/>
                        </a:cubicBezTo>
                        <a:cubicBezTo>
                          <a:pt x="16907" y="116"/>
                          <a:pt x="17810" y="0"/>
                          <a:pt x="18730" y="0"/>
                        </a:cubicBezTo>
                        <a:cubicBezTo>
                          <a:pt x="19124" y="0"/>
                          <a:pt x="19592" y="21"/>
                          <a:pt x="20122" y="58"/>
                        </a:cubicBezTo>
                        <a:cubicBezTo>
                          <a:pt x="20632" y="116"/>
                          <a:pt x="21183" y="195"/>
                          <a:pt x="21751" y="332"/>
                        </a:cubicBezTo>
                        <a:cubicBezTo>
                          <a:pt x="22319" y="448"/>
                          <a:pt x="22832" y="588"/>
                          <a:pt x="23301" y="742"/>
                        </a:cubicBezTo>
                        <a:cubicBezTo>
                          <a:pt x="23752" y="899"/>
                          <a:pt x="24067" y="1057"/>
                          <a:pt x="24262" y="1214"/>
                        </a:cubicBezTo>
                        <a:cubicBezTo>
                          <a:pt x="24457" y="1372"/>
                          <a:pt x="24577" y="1529"/>
                          <a:pt x="24635" y="1666"/>
                        </a:cubicBezTo>
                        <a:cubicBezTo>
                          <a:pt x="24714" y="1823"/>
                          <a:pt x="24751" y="2001"/>
                          <a:pt x="24813" y="2217"/>
                        </a:cubicBezTo>
                        <a:cubicBezTo>
                          <a:pt x="24851" y="2432"/>
                          <a:pt x="24892" y="2768"/>
                          <a:pt x="24913" y="3178"/>
                        </a:cubicBezTo>
                        <a:cubicBezTo>
                          <a:pt x="24917" y="3613"/>
                          <a:pt x="24938" y="4181"/>
                          <a:pt x="24938" y="4906"/>
                        </a:cubicBezTo>
                        <a:close/>
                      </a:path>
                    </a:pathLst>
                  </a:custGeom>
                  <a:solidFill>
                    <a:srgbClr val="C7D30F"/>
                  </a:solidFill>
                  <a:ln w="4136" cap="flat">
                    <a:noFill/>
                    <a:prstDash val="solid"/>
                    <a:miter/>
                  </a:ln>
                </p:spPr>
                <p:txBody>
                  <a:bodyPr rtlCol="0" anchor="ctr"/>
                  <a:lstStyle/>
                  <a:p>
                    <a:endParaRPr lang="de-DE"/>
                  </a:p>
                </p:txBody>
              </p:sp>
              <p:sp>
                <p:nvSpPr>
                  <p:cNvPr id="71" name="Freihandform: Form 70">
                    <a:extLst>
                      <a:ext uri="{FF2B5EF4-FFF2-40B4-BE49-F238E27FC236}">
                        <a16:creationId xmlns:a16="http://schemas.microsoft.com/office/drawing/2014/main" id="{8BE00D01-57A8-42AB-8886-6FB8C6204D6D}"/>
                      </a:ext>
                    </a:extLst>
                  </p:cNvPr>
                  <p:cNvSpPr/>
                  <p:nvPr/>
                </p:nvSpPr>
                <p:spPr>
                  <a:xfrm>
                    <a:off x="8546377" y="2234213"/>
                    <a:ext cx="46116" cy="63475"/>
                  </a:xfrm>
                  <a:custGeom>
                    <a:avLst/>
                    <a:gdLst>
                      <a:gd name="connsiteX0" fmla="*/ 42760 w 46116"/>
                      <a:gd name="connsiteY0" fmla="*/ 17765 h 63475"/>
                      <a:gd name="connsiteX1" fmla="*/ 44704 w 46116"/>
                      <a:gd name="connsiteY1" fmla="*/ 18394 h 63475"/>
                      <a:gd name="connsiteX2" fmla="*/ 45234 w 46116"/>
                      <a:gd name="connsiteY2" fmla="*/ 20259 h 63475"/>
                      <a:gd name="connsiteX3" fmla="*/ 45234 w 46116"/>
                      <a:gd name="connsiteY3" fmla="*/ 61499 h 63475"/>
                      <a:gd name="connsiteX4" fmla="*/ 45039 w 46116"/>
                      <a:gd name="connsiteY4" fmla="*/ 62129 h 63475"/>
                      <a:gd name="connsiteX5" fmla="*/ 44393 w 46116"/>
                      <a:gd name="connsiteY5" fmla="*/ 62580 h 63475"/>
                      <a:gd name="connsiteX6" fmla="*/ 43195 w 46116"/>
                      <a:gd name="connsiteY6" fmla="*/ 62874 h 63475"/>
                      <a:gd name="connsiteX7" fmla="*/ 41351 w 46116"/>
                      <a:gd name="connsiteY7" fmla="*/ 62953 h 63475"/>
                      <a:gd name="connsiteX8" fmla="*/ 39408 w 46116"/>
                      <a:gd name="connsiteY8" fmla="*/ 62874 h 63475"/>
                      <a:gd name="connsiteX9" fmla="*/ 38190 w 46116"/>
                      <a:gd name="connsiteY9" fmla="*/ 62580 h 63475"/>
                      <a:gd name="connsiteX10" fmla="*/ 37560 w 46116"/>
                      <a:gd name="connsiteY10" fmla="*/ 62129 h 63475"/>
                      <a:gd name="connsiteX11" fmla="*/ 37365 w 46116"/>
                      <a:gd name="connsiteY11" fmla="*/ 61499 h 63475"/>
                      <a:gd name="connsiteX12" fmla="*/ 37365 w 46116"/>
                      <a:gd name="connsiteY12" fmla="*/ 24221 h 63475"/>
                      <a:gd name="connsiteX13" fmla="*/ 15340 w 46116"/>
                      <a:gd name="connsiteY13" fmla="*/ 24221 h 63475"/>
                      <a:gd name="connsiteX14" fmla="*/ 15340 w 46116"/>
                      <a:gd name="connsiteY14" fmla="*/ 47932 h 63475"/>
                      <a:gd name="connsiteX15" fmla="*/ 16637 w 46116"/>
                      <a:gd name="connsiteY15" fmla="*/ 54566 h 63475"/>
                      <a:gd name="connsiteX16" fmla="*/ 21308 w 46116"/>
                      <a:gd name="connsiteY16" fmla="*/ 56824 h 63475"/>
                      <a:gd name="connsiteX17" fmla="*/ 23251 w 46116"/>
                      <a:gd name="connsiteY17" fmla="*/ 56609 h 63475"/>
                      <a:gd name="connsiteX18" fmla="*/ 24764 w 46116"/>
                      <a:gd name="connsiteY18" fmla="*/ 56157 h 63475"/>
                      <a:gd name="connsiteX19" fmla="*/ 25903 w 46116"/>
                      <a:gd name="connsiteY19" fmla="*/ 55706 h 63475"/>
                      <a:gd name="connsiteX20" fmla="*/ 26748 w 46116"/>
                      <a:gd name="connsiteY20" fmla="*/ 55490 h 63475"/>
                      <a:gd name="connsiteX21" fmla="*/ 27200 w 46116"/>
                      <a:gd name="connsiteY21" fmla="*/ 55606 h 63475"/>
                      <a:gd name="connsiteX22" fmla="*/ 27536 w 46116"/>
                      <a:gd name="connsiteY22" fmla="*/ 56058 h 63475"/>
                      <a:gd name="connsiteX23" fmla="*/ 27751 w 46116"/>
                      <a:gd name="connsiteY23" fmla="*/ 56961 h 63475"/>
                      <a:gd name="connsiteX24" fmla="*/ 27851 w 46116"/>
                      <a:gd name="connsiteY24" fmla="*/ 58374 h 63475"/>
                      <a:gd name="connsiteX25" fmla="*/ 27656 w 46116"/>
                      <a:gd name="connsiteY25" fmla="*/ 60533 h 63475"/>
                      <a:gd name="connsiteX26" fmla="*/ 27088 w 46116"/>
                      <a:gd name="connsiteY26" fmla="*/ 61710 h 63475"/>
                      <a:gd name="connsiteX27" fmla="*/ 25949 w 46116"/>
                      <a:gd name="connsiteY27" fmla="*/ 62435 h 63475"/>
                      <a:gd name="connsiteX28" fmla="*/ 24221 w 46116"/>
                      <a:gd name="connsiteY28" fmla="*/ 62986 h 63475"/>
                      <a:gd name="connsiteX29" fmla="*/ 22161 w 46116"/>
                      <a:gd name="connsiteY29" fmla="*/ 63338 h 63475"/>
                      <a:gd name="connsiteX30" fmla="*/ 19982 w 46116"/>
                      <a:gd name="connsiteY30" fmla="*/ 63475 h 63475"/>
                      <a:gd name="connsiteX31" fmla="*/ 14309 w 46116"/>
                      <a:gd name="connsiteY31" fmla="*/ 62593 h 63475"/>
                      <a:gd name="connsiteX32" fmla="*/ 10422 w 46116"/>
                      <a:gd name="connsiteY32" fmla="*/ 59961 h 63475"/>
                      <a:gd name="connsiteX33" fmla="*/ 8205 w 46116"/>
                      <a:gd name="connsiteY33" fmla="*/ 55465 h 63475"/>
                      <a:gd name="connsiteX34" fmla="*/ 7517 w 46116"/>
                      <a:gd name="connsiteY34" fmla="*/ 49067 h 63475"/>
                      <a:gd name="connsiteX35" fmla="*/ 7517 w 46116"/>
                      <a:gd name="connsiteY35" fmla="*/ 24217 h 63475"/>
                      <a:gd name="connsiteX36" fmla="*/ 1550 w 46116"/>
                      <a:gd name="connsiteY36" fmla="*/ 24217 h 63475"/>
                      <a:gd name="connsiteX37" fmla="*/ 410 w 46116"/>
                      <a:gd name="connsiteY37" fmla="*/ 23471 h 63475"/>
                      <a:gd name="connsiteX38" fmla="*/ 0 w 46116"/>
                      <a:gd name="connsiteY38" fmla="*/ 21017 h 63475"/>
                      <a:gd name="connsiteX39" fmla="*/ 116 w 46116"/>
                      <a:gd name="connsiteY39" fmla="*/ 19505 h 63475"/>
                      <a:gd name="connsiteX40" fmla="*/ 410 w 46116"/>
                      <a:gd name="connsiteY40" fmla="*/ 18486 h 63475"/>
                      <a:gd name="connsiteX41" fmla="*/ 920 w 46116"/>
                      <a:gd name="connsiteY41" fmla="*/ 17918 h 63475"/>
                      <a:gd name="connsiteX42" fmla="*/ 1608 w 46116"/>
                      <a:gd name="connsiteY42" fmla="*/ 17761 h 63475"/>
                      <a:gd name="connsiteX43" fmla="*/ 7517 w 46116"/>
                      <a:gd name="connsiteY43" fmla="*/ 17761 h 63475"/>
                      <a:gd name="connsiteX44" fmla="*/ 7517 w 46116"/>
                      <a:gd name="connsiteY44" fmla="*/ 7650 h 63475"/>
                      <a:gd name="connsiteX45" fmla="*/ 7695 w 46116"/>
                      <a:gd name="connsiteY45" fmla="*/ 7020 h 63475"/>
                      <a:gd name="connsiteX46" fmla="*/ 8304 w 46116"/>
                      <a:gd name="connsiteY46" fmla="*/ 6531 h 63475"/>
                      <a:gd name="connsiteX47" fmla="*/ 9522 w 46116"/>
                      <a:gd name="connsiteY47" fmla="*/ 6216 h 63475"/>
                      <a:gd name="connsiteX48" fmla="*/ 11408 w 46116"/>
                      <a:gd name="connsiteY48" fmla="*/ 6137 h 63475"/>
                      <a:gd name="connsiteX49" fmla="*/ 13351 w 46116"/>
                      <a:gd name="connsiteY49" fmla="*/ 6216 h 63475"/>
                      <a:gd name="connsiteX50" fmla="*/ 14549 w 46116"/>
                      <a:gd name="connsiteY50" fmla="*/ 6531 h 63475"/>
                      <a:gd name="connsiteX51" fmla="*/ 15158 w 46116"/>
                      <a:gd name="connsiteY51" fmla="*/ 7020 h 63475"/>
                      <a:gd name="connsiteX52" fmla="*/ 15353 w 46116"/>
                      <a:gd name="connsiteY52" fmla="*/ 7650 h 63475"/>
                      <a:gd name="connsiteX53" fmla="*/ 15353 w 46116"/>
                      <a:gd name="connsiteY53" fmla="*/ 17761 h 63475"/>
                      <a:gd name="connsiteX54" fmla="*/ 42760 w 46116"/>
                      <a:gd name="connsiteY54" fmla="*/ 17761 h 63475"/>
                      <a:gd name="connsiteX55" fmla="*/ 46117 w 46116"/>
                      <a:gd name="connsiteY55" fmla="*/ 4633 h 63475"/>
                      <a:gd name="connsiteX56" fmla="*/ 45077 w 46116"/>
                      <a:gd name="connsiteY56" fmla="*/ 8362 h 63475"/>
                      <a:gd name="connsiteX57" fmla="*/ 41248 w 46116"/>
                      <a:gd name="connsiteY57" fmla="*/ 9344 h 63475"/>
                      <a:gd name="connsiteX58" fmla="*/ 37477 w 46116"/>
                      <a:gd name="connsiteY58" fmla="*/ 8383 h 63475"/>
                      <a:gd name="connsiteX59" fmla="*/ 36457 w 46116"/>
                      <a:gd name="connsiteY59" fmla="*/ 4712 h 63475"/>
                      <a:gd name="connsiteX60" fmla="*/ 37498 w 46116"/>
                      <a:gd name="connsiteY60" fmla="*/ 982 h 63475"/>
                      <a:gd name="connsiteX61" fmla="*/ 41343 w 46116"/>
                      <a:gd name="connsiteY61" fmla="*/ 0 h 63475"/>
                      <a:gd name="connsiteX62" fmla="*/ 45114 w 46116"/>
                      <a:gd name="connsiteY62" fmla="*/ 961 h 63475"/>
                      <a:gd name="connsiteX63" fmla="*/ 46117 w 46116"/>
                      <a:gd name="connsiteY63" fmla="*/ 4633 h 63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46116" h="63475">
                        <a:moveTo>
                          <a:pt x="42760" y="17765"/>
                        </a:moveTo>
                        <a:cubicBezTo>
                          <a:pt x="43701" y="17765"/>
                          <a:pt x="44351" y="17959"/>
                          <a:pt x="44704" y="18394"/>
                        </a:cubicBezTo>
                        <a:cubicBezTo>
                          <a:pt x="45056" y="18830"/>
                          <a:pt x="45234" y="19435"/>
                          <a:pt x="45234" y="20259"/>
                        </a:cubicBezTo>
                        <a:lnTo>
                          <a:pt x="45234" y="61499"/>
                        </a:lnTo>
                        <a:cubicBezTo>
                          <a:pt x="45234" y="61756"/>
                          <a:pt x="45155" y="61971"/>
                          <a:pt x="45039" y="62129"/>
                        </a:cubicBezTo>
                        <a:cubicBezTo>
                          <a:pt x="44903" y="62307"/>
                          <a:pt x="44704" y="62464"/>
                          <a:pt x="44393" y="62580"/>
                        </a:cubicBezTo>
                        <a:cubicBezTo>
                          <a:pt x="44099" y="62717"/>
                          <a:pt x="43684" y="62796"/>
                          <a:pt x="43195" y="62874"/>
                        </a:cubicBezTo>
                        <a:cubicBezTo>
                          <a:pt x="42686" y="62932"/>
                          <a:pt x="42076" y="62953"/>
                          <a:pt x="41351" y="62953"/>
                        </a:cubicBezTo>
                        <a:cubicBezTo>
                          <a:pt x="40547" y="62953"/>
                          <a:pt x="39897" y="62932"/>
                          <a:pt x="39408" y="62874"/>
                        </a:cubicBezTo>
                        <a:cubicBezTo>
                          <a:pt x="38898" y="62796"/>
                          <a:pt x="38484" y="62717"/>
                          <a:pt x="38190" y="62580"/>
                        </a:cubicBezTo>
                        <a:cubicBezTo>
                          <a:pt x="37895" y="62464"/>
                          <a:pt x="37680" y="62307"/>
                          <a:pt x="37560" y="62129"/>
                        </a:cubicBezTo>
                        <a:cubicBezTo>
                          <a:pt x="37423" y="61971"/>
                          <a:pt x="37365" y="61756"/>
                          <a:pt x="37365" y="61499"/>
                        </a:cubicBezTo>
                        <a:lnTo>
                          <a:pt x="37365" y="24221"/>
                        </a:lnTo>
                        <a:lnTo>
                          <a:pt x="15340" y="24221"/>
                        </a:lnTo>
                        <a:lnTo>
                          <a:pt x="15340" y="47932"/>
                        </a:lnTo>
                        <a:cubicBezTo>
                          <a:pt x="15340" y="50857"/>
                          <a:pt x="15771" y="53074"/>
                          <a:pt x="16637" y="54566"/>
                        </a:cubicBezTo>
                        <a:cubicBezTo>
                          <a:pt x="17499" y="56078"/>
                          <a:pt x="19053" y="56824"/>
                          <a:pt x="21308" y="56824"/>
                        </a:cubicBezTo>
                        <a:cubicBezTo>
                          <a:pt x="22033" y="56824"/>
                          <a:pt x="22683" y="56746"/>
                          <a:pt x="23251" y="56609"/>
                        </a:cubicBezTo>
                        <a:cubicBezTo>
                          <a:pt x="23819" y="56472"/>
                          <a:pt x="24312" y="56315"/>
                          <a:pt x="24764" y="56157"/>
                        </a:cubicBezTo>
                        <a:cubicBezTo>
                          <a:pt x="25194" y="56000"/>
                          <a:pt x="25588" y="55842"/>
                          <a:pt x="25903" y="55706"/>
                        </a:cubicBezTo>
                        <a:cubicBezTo>
                          <a:pt x="26218" y="55569"/>
                          <a:pt x="26491" y="55490"/>
                          <a:pt x="26748" y="55490"/>
                        </a:cubicBezTo>
                        <a:cubicBezTo>
                          <a:pt x="26906" y="55490"/>
                          <a:pt x="27063" y="55527"/>
                          <a:pt x="27200" y="55606"/>
                        </a:cubicBezTo>
                        <a:cubicBezTo>
                          <a:pt x="27337" y="55685"/>
                          <a:pt x="27457" y="55842"/>
                          <a:pt x="27536" y="56058"/>
                        </a:cubicBezTo>
                        <a:cubicBezTo>
                          <a:pt x="27614" y="56273"/>
                          <a:pt x="27693" y="56588"/>
                          <a:pt x="27751" y="56961"/>
                        </a:cubicBezTo>
                        <a:cubicBezTo>
                          <a:pt x="27809" y="57334"/>
                          <a:pt x="27851" y="57807"/>
                          <a:pt x="27851" y="58374"/>
                        </a:cubicBezTo>
                        <a:cubicBezTo>
                          <a:pt x="27851" y="59298"/>
                          <a:pt x="27793" y="60003"/>
                          <a:pt x="27656" y="60533"/>
                        </a:cubicBezTo>
                        <a:cubicBezTo>
                          <a:pt x="27540" y="61043"/>
                          <a:pt x="27341" y="61437"/>
                          <a:pt x="27088" y="61710"/>
                        </a:cubicBezTo>
                        <a:cubicBezTo>
                          <a:pt x="26831" y="61967"/>
                          <a:pt x="26458" y="62220"/>
                          <a:pt x="25949" y="62435"/>
                        </a:cubicBezTo>
                        <a:cubicBezTo>
                          <a:pt x="25439" y="62651"/>
                          <a:pt x="24867" y="62829"/>
                          <a:pt x="24221" y="62986"/>
                        </a:cubicBezTo>
                        <a:cubicBezTo>
                          <a:pt x="23574" y="63123"/>
                          <a:pt x="22886" y="63243"/>
                          <a:pt x="22161" y="63338"/>
                        </a:cubicBezTo>
                        <a:cubicBezTo>
                          <a:pt x="21436" y="63438"/>
                          <a:pt x="20707" y="63475"/>
                          <a:pt x="19982" y="63475"/>
                        </a:cubicBezTo>
                        <a:cubicBezTo>
                          <a:pt x="17781" y="63475"/>
                          <a:pt x="15879" y="63181"/>
                          <a:pt x="14309" y="62593"/>
                        </a:cubicBezTo>
                        <a:cubicBezTo>
                          <a:pt x="12717" y="62025"/>
                          <a:pt x="11424" y="61138"/>
                          <a:pt x="10422" y="59961"/>
                        </a:cubicBezTo>
                        <a:cubicBezTo>
                          <a:pt x="9402" y="58764"/>
                          <a:pt x="8673" y="57272"/>
                          <a:pt x="8205" y="55465"/>
                        </a:cubicBezTo>
                        <a:cubicBezTo>
                          <a:pt x="7753" y="53658"/>
                          <a:pt x="7517" y="51520"/>
                          <a:pt x="7517" y="49067"/>
                        </a:cubicBezTo>
                        <a:lnTo>
                          <a:pt x="7517" y="24217"/>
                        </a:lnTo>
                        <a:lnTo>
                          <a:pt x="1550" y="24217"/>
                        </a:lnTo>
                        <a:cubicBezTo>
                          <a:pt x="1077" y="24217"/>
                          <a:pt x="704" y="23960"/>
                          <a:pt x="410" y="23471"/>
                        </a:cubicBezTo>
                        <a:cubicBezTo>
                          <a:pt x="137" y="22961"/>
                          <a:pt x="0" y="22136"/>
                          <a:pt x="0" y="21017"/>
                        </a:cubicBezTo>
                        <a:cubicBezTo>
                          <a:pt x="0" y="20408"/>
                          <a:pt x="37" y="19899"/>
                          <a:pt x="116" y="19505"/>
                        </a:cubicBezTo>
                        <a:cubicBezTo>
                          <a:pt x="195" y="19095"/>
                          <a:pt x="294" y="18759"/>
                          <a:pt x="410" y="18486"/>
                        </a:cubicBezTo>
                        <a:cubicBezTo>
                          <a:pt x="547" y="18212"/>
                          <a:pt x="704" y="18034"/>
                          <a:pt x="920" y="17918"/>
                        </a:cubicBezTo>
                        <a:cubicBezTo>
                          <a:pt x="1115" y="17802"/>
                          <a:pt x="1351" y="17761"/>
                          <a:pt x="1608" y="17761"/>
                        </a:cubicBezTo>
                        <a:lnTo>
                          <a:pt x="7517" y="17761"/>
                        </a:lnTo>
                        <a:lnTo>
                          <a:pt x="7517" y="7650"/>
                        </a:lnTo>
                        <a:cubicBezTo>
                          <a:pt x="7517" y="7413"/>
                          <a:pt x="7575" y="7219"/>
                          <a:pt x="7695" y="7020"/>
                        </a:cubicBezTo>
                        <a:cubicBezTo>
                          <a:pt x="7795" y="6841"/>
                          <a:pt x="8010" y="6667"/>
                          <a:pt x="8304" y="6531"/>
                        </a:cubicBezTo>
                        <a:cubicBezTo>
                          <a:pt x="8598" y="6394"/>
                          <a:pt x="9013" y="6295"/>
                          <a:pt x="9522" y="6216"/>
                        </a:cubicBezTo>
                        <a:cubicBezTo>
                          <a:pt x="10011" y="6158"/>
                          <a:pt x="10662" y="6137"/>
                          <a:pt x="11408" y="6137"/>
                        </a:cubicBezTo>
                        <a:cubicBezTo>
                          <a:pt x="12212" y="6137"/>
                          <a:pt x="12862" y="6158"/>
                          <a:pt x="13351" y="6216"/>
                        </a:cubicBezTo>
                        <a:cubicBezTo>
                          <a:pt x="13861" y="6295"/>
                          <a:pt x="14255" y="6394"/>
                          <a:pt x="14549" y="6531"/>
                        </a:cubicBezTo>
                        <a:cubicBezTo>
                          <a:pt x="14822" y="6667"/>
                          <a:pt x="15038" y="6846"/>
                          <a:pt x="15158" y="7020"/>
                        </a:cubicBezTo>
                        <a:cubicBezTo>
                          <a:pt x="15274" y="7214"/>
                          <a:pt x="15353" y="7413"/>
                          <a:pt x="15353" y="7650"/>
                        </a:cubicBezTo>
                        <a:lnTo>
                          <a:pt x="15353" y="17761"/>
                        </a:lnTo>
                        <a:lnTo>
                          <a:pt x="42760" y="17761"/>
                        </a:lnTo>
                        <a:close/>
                        <a:moveTo>
                          <a:pt x="46117" y="4633"/>
                        </a:moveTo>
                        <a:cubicBezTo>
                          <a:pt x="46117" y="6460"/>
                          <a:pt x="45781" y="7695"/>
                          <a:pt x="45077" y="8362"/>
                        </a:cubicBezTo>
                        <a:cubicBezTo>
                          <a:pt x="44389" y="9009"/>
                          <a:pt x="43112" y="9344"/>
                          <a:pt x="41248" y="9344"/>
                        </a:cubicBezTo>
                        <a:cubicBezTo>
                          <a:pt x="39404" y="9344"/>
                          <a:pt x="38165" y="9029"/>
                          <a:pt x="37477" y="8383"/>
                        </a:cubicBezTo>
                        <a:cubicBezTo>
                          <a:pt x="36789" y="7737"/>
                          <a:pt x="36457" y="6518"/>
                          <a:pt x="36457" y="4712"/>
                        </a:cubicBezTo>
                        <a:cubicBezTo>
                          <a:pt x="36457" y="2884"/>
                          <a:pt x="36810" y="1649"/>
                          <a:pt x="37498" y="982"/>
                        </a:cubicBezTo>
                        <a:cubicBezTo>
                          <a:pt x="38206" y="336"/>
                          <a:pt x="39478" y="0"/>
                          <a:pt x="41343" y="0"/>
                        </a:cubicBezTo>
                        <a:cubicBezTo>
                          <a:pt x="43170" y="0"/>
                          <a:pt x="44426" y="315"/>
                          <a:pt x="45114" y="961"/>
                        </a:cubicBezTo>
                        <a:cubicBezTo>
                          <a:pt x="45785" y="1612"/>
                          <a:pt x="46117" y="2826"/>
                          <a:pt x="46117" y="4633"/>
                        </a:cubicBezTo>
                        <a:close/>
                      </a:path>
                    </a:pathLst>
                  </a:custGeom>
                  <a:solidFill>
                    <a:srgbClr val="C7D30F"/>
                  </a:solidFill>
                  <a:ln w="4136" cap="flat">
                    <a:noFill/>
                    <a:prstDash val="solid"/>
                    <a:miter/>
                  </a:ln>
                </p:spPr>
                <p:txBody>
                  <a:bodyPr rtlCol="0" anchor="ctr"/>
                  <a:lstStyle/>
                  <a:p>
                    <a:endParaRPr lang="de-DE"/>
                  </a:p>
                </p:txBody>
              </p:sp>
              <p:sp>
                <p:nvSpPr>
                  <p:cNvPr id="72" name="Freihandform: Form 71">
                    <a:extLst>
                      <a:ext uri="{FF2B5EF4-FFF2-40B4-BE49-F238E27FC236}">
                        <a16:creationId xmlns:a16="http://schemas.microsoft.com/office/drawing/2014/main" id="{6554DA99-384E-46A3-BAFD-405D25224518}"/>
                      </a:ext>
                    </a:extLst>
                  </p:cNvPr>
                  <p:cNvSpPr/>
                  <p:nvPr/>
                </p:nvSpPr>
                <p:spPr>
                  <a:xfrm>
                    <a:off x="8602770" y="2251090"/>
                    <a:ext cx="39250" cy="46717"/>
                  </a:xfrm>
                  <a:custGeom>
                    <a:avLst/>
                    <a:gdLst>
                      <a:gd name="connsiteX0" fmla="*/ 39250 w 39250"/>
                      <a:gd name="connsiteY0" fmla="*/ 21519 h 46717"/>
                      <a:gd name="connsiteX1" fmla="*/ 38326 w 39250"/>
                      <a:gd name="connsiteY1" fmla="*/ 24150 h 46717"/>
                      <a:gd name="connsiteX2" fmla="*/ 36205 w 39250"/>
                      <a:gd name="connsiteY2" fmla="*/ 24917 h 46717"/>
                      <a:gd name="connsiteX3" fmla="*/ 8114 w 39250"/>
                      <a:gd name="connsiteY3" fmla="*/ 24917 h 46717"/>
                      <a:gd name="connsiteX4" fmla="*/ 8839 w 39250"/>
                      <a:gd name="connsiteY4" fmla="*/ 31298 h 46717"/>
                      <a:gd name="connsiteX5" fmla="*/ 11213 w 39250"/>
                      <a:gd name="connsiteY5" fmla="*/ 36167 h 46717"/>
                      <a:gd name="connsiteX6" fmla="*/ 15531 w 39250"/>
                      <a:gd name="connsiteY6" fmla="*/ 39288 h 46717"/>
                      <a:gd name="connsiteX7" fmla="*/ 22066 w 39250"/>
                      <a:gd name="connsiteY7" fmla="*/ 40369 h 46717"/>
                      <a:gd name="connsiteX8" fmla="*/ 27482 w 39250"/>
                      <a:gd name="connsiteY8" fmla="*/ 39880 h 46717"/>
                      <a:gd name="connsiteX9" fmla="*/ 31605 w 39250"/>
                      <a:gd name="connsiteY9" fmla="*/ 38761 h 46717"/>
                      <a:gd name="connsiteX10" fmla="*/ 34473 w 39250"/>
                      <a:gd name="connsiteY10" fmla="*/ 37663 h 46717"/>
                      <a:gd name="connsiteX11" fmla="*/ 36159 w 39250"/>
                      <a:gd name="connsiteY11" fmla="*/ 37174 h 46717"/>
                      <a:gd name="connsiteX12" fmla="*/ 36747 w 39250"/>
                      <a:gd name="connsiteY12" fmla="*/ 37332 h 46717"/>
                      <a:gd name="connsiteX13" fmla="*/ 37158 w 39250"/>
                      <a:gd name="connsiteY13" fmla="*/ 37821 h 46717"/>
                      <a:gd name="connsiteX14" fmla="*/ 37352 w 39250"/>
                      <a:gd name="connsiteY14" fmla="*/ 38745 h 46717"/>
                      <a:gd name="connsiteX15" fmla="*/ 37431 w 39250"/>
                      <a:gd name="connsiteY15" fmla="*/ 40199 h 46717"/>
                      <a:gd name="connsiteX16" fmla="*/ 37394 w 39250"/>
                      <a:gd name="connsiteY16" fmla="*/ 41260 h 46717"/>
                      <a:gd name="connsiteX17" fmla="*/ 37278 w 39250"/>
                      <a:gd name="connsiteY17" fmla="*/ 42064 h 46717"/>
                      <a:gd name="connsiteX18" fmla="*/ 37042 w 39250"/>
                      <a:gd name="connsiteY18" fmla="*/ 42694 h 46717"/>
                      <a:gd name="connsiteX19" fmla="*/ 36611 w 39250"/>
                      <a:gd name="connsiteY19" fmla="*/ 43245 h 46717"/>
                      <a:gd name="connsiteX20" fmla="*/ 35061 w 39250"/>
                      <a:gd name="connsiteY20" fmla="*/ 44090 h 46717"/>
                      <a:gd name="connsiteX21" fmla="*/ 31762 w 39250"/>
                      <a:gd name="connsiteY21" fmla="*/ 45247 h 46717"/>
                      <a:gd name="connsiteX22" fmla="*/ 27030 w 39250"/>
                      <a:gd name="connsiteY22" fmla="*/ 46266 h 46717"/>
                      <a:gd name="connsiteX23" fmla="*/ 21337 w 39250"/>
                      <a:gd name="connsiteY23" fmla="*/ 46718 h 46717"/>
                      <a:gd name="connsiteX24" fmla="*/ 12112 w 39250"/>
                      <a:gd name="connsiteY24" fmla="*/ 45247 h 46717"/>
                      <a:gd name="connsiteX25" fmla="*/ 5457 w 39250"/>
                      <a:gd name="connsiteY25" fmla="*/ 40908 h 46717"/>
                      <a:gd name="connsiteX26" fmla="*/ 1376 w 39250"/>
                      <a:gd name="connsiteY26" fmla="*/ 33685 h 46717"/>
                      <a:gd name="connsiteX27" fmla="*/ 0 w 39250"/>
                      <a:gd name="connsiteY27" fmla="*/ 23574 h 46717"/>
                      <a:gd name="connsiteX28" fmla="*/ 1434 w 39250"/>
                      <a:gd name="connsiteY28" fmla="*/ 13720 h 46717"/>
                      <a:gd name="connsiteX29" fmla="*/ 5536 w 39250"/>
                      <a:gd name="connsiteY29" fmla="*/ 6299 h 46717"/>
                      <a:gd name="connsiteX30" fmla="*/ 11992 w 39250"/>
                      <a:gd name="connsiteY30" fmla="*/ 1629 h 46717"/>
                      <a:gd name="connsiteX31" fmla="*/ 20471 w 39250"/>
                      <a:gd name="connsiteY31" fmla="*/ 0 h 46717"/>
                      <a:gd name="connsiteX32" fmla="*/ 29028 w 39250"/>
                      <a:gd name="connsiteY32" fmla="*/ 1608 h 46717"/>
                      <a:gd name="connsiteX33" fmla="*/ 34816 w 39250"/>
                      <a:gd name="connsiteY33" fmla="*/ 5926 h 46717"/>
                      <a:gd name="connsiteX34" fmla="*/ 38173 w 39250"/>
                      <a:gd name="connsiteY34" fmla="*/ 12307 h 46717"/>
                      <a:gd name="connsiteX35" fmla="*/ 39234 w 39250"/>
                      <a:gd name="connsiteY35" fmla="*/ 20118 h 46717"/>
                      <a:gd name="connsiteX36" fmla="*/ 39234 w 39250"/>
                      <a:gd name="connsiteY36" fmla="*/ 21519 h 46717"/>
                      <a:gd name="connsiteX37" fmla="*/ 31377 w 39250"/>
                      <a:gd name="connsiteY37" fmla="*/ 19203 h 46717"/>
                      <a:gd name="connsiteX38" fmla="*/ 28650 w 39250"/>
                      <a:gd name="connsiteY38" fmla="*/ 9564 h 46717"/>
                      <a:gd name="connsiteX39" fmla="*/ 20093 w 39250"/>
                      <a:gd name="connsiteY39" fmla="*/ 6071 h 46717"/>
                      <a:gd name="connsiteX40" fmla="*/ 14988 w 39250"/>
                      <a:gd name="connsiteY40" fmla="*/ 7169 h 46717"/>
                      <a:gd name="connsiteX41" fmla="*/ 11317 w 39250"/>
                      <a:gd name="connsiteY41" fmla="*/ 10036 h 46717"/>
                      <a:gd name="connsiteX42" fmla="*/ 9021 w 39250"/>
                      <a:gd name="connsiteY42" fmla="*/ 14217 h 46717"/>
                      <a:gd name="connsiteX43" fmla="*/ 8118 w 39250"/>
                      <a:gd name="connsiteY43" fmla="*/ 19203 h 46717"/>
                      <a:gd name="connsiteX44" fmla="*/ 31377 w 39250"/>
                      <a:gd name="connsiteY44" fmla="*/ 19203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250" h="46717">
                        <a:moveTo>
                          <a:pt x="39250" y="21519"/>
                        </a:moveTo>
                        <a:cubicBezTo>
                          <a:pt x="39250" y="22754"/>
                          <a:pt x="38935" y="23620"/>
                          <a:pt x="38326" y="24150"/>
                        </a:cubicBezTo>
                        <a:cubicBezTo>
                          <a:pt x="37696" y="24660"/>
                          <a:pt x="36992" y="24917"/>
                          <a:pt x="36205" y="24917"/>
                        </a:cubicBezTo>
                        <a:lnTo>
                          <a:pt x="8114" y="24917"/>
                        </a:lnTo>
                        <a:cubicBezTo>
                          <a:pt x="8114" y="27291"/>
                          <a:pt x="8350" y="29413"/>
                          <a:pt x="8839" y="31298"/>
                        </a:cubicBezTo>
                        <a:cubicBezTo>
                          <a:pt x="9311" y="33205"/>
                          <a:pt x="10094" y="34812"/>
                          <a:pt x="11213" y="36167"/>
                        </a:cubicBezTo>
                        <a:cubicBezTo>
                          <a:pt x="12311" y="37522"/>
                          <a:pt x="13766" y="38562"/>
                          <a:pt x="15531" y="39288"/>
                        </a:cubicBezTo>
                        <a:cubicBezTo>
                          <a:pt x="17317" y="40013"/>
                          <a:pt x="19497" y="40369"/>
                          <a:pt x="22066" y="40369"/>
                        </a:cubicBezTo>
                        <a:cubicBezTo>
                          <a:pt x="24088" y="40369"/>
                          <a:pt x="25895" y="40212"/>
                          <a:pt x="27482" y="39880"/>
                        </a:cubicBezTo>
                        <a:cubicBezTo>
                          <a:pt x="29069" y="39549"/>
                          <a:pt x="30445" y="39172"/>
                          <a:pt x="31605" y="38761"/>
                        </a:cubicBezTo>
                        <a:cubicBezTo>
                          <a:pt x="32761" y="38368"/>
                          <a:pt x="33727" y="37995"/>
                          <a:pt x="34473" y="37663"/>
                        </a:cubicBezTo>
                        <a:cubicBezTo>
                          <a:pt x="35218" y="37332"/>
                          <a:pt x="35770" y="37174"/>
                          <a:pt x="36159" y="37174"/>
                        </a:cubicBezTo>
                        <a:cubicBezTo>
                          <a:pt x="36375" y="37174"/>
                          <a:pt x="36569" y="37212"/>
                          <a:pt x="36747" y="37332"/>
                        </a:cubicBezTo>
                        <a:cubicBezTo>
                          <a:pt x="36926" y="37448"/>
                          <a:pt x="37062" y="37605"/>
                          <a:pt x="37158" y="37821"/>
                        </a:cubicBezTo>
                        <a:cubicBezTo>
                          <a:pt x="37236" y="38057"/>
                          <a:pt x="37315" y="38351"/>
                          <a:pt x="37352" y="38745"/>
                        </a:cubicBezTo>
                        <a:cubicBezTo>
                          <a:pt x="37411" y="39139"/>
                          <a:pt x="37431" y="39628"/>
                          <a:pt x="37431" y="40199"/>
                        </a:cubicBezTo>
                        <a:cubicBezTo>
                          <a:pt x="37431" y="40610"/>
                          <a:pt x="37411" y="40966"/>
                          <a:pt x="37394" y="41260"/>
                        </a:cubicBezTo>
                        <a:cubicBezTo>
                          <a:pt x="37357" y="41554"/>
                          <a:pt x="37315" y="41828"/>
                          <a:pt x="37278" y="42064"/>
                        </a:cubicBezTo>
                        <a:cubicBezTo>
                          <a:pt x="37220" y="42300"/>
                          <a:pt x="37141" y="42516"/>
                          <a:pt x="37042" y="42694"/>
                        </a:cubicBezTo>
                        <a:cubicBezTo>
                          <a:pt x="36926" y="42889"/>
                          <a:pt x="36785" y="43067"/>
                          <a:pt x="36611" y="43245"/>
                        </a:cubicBezTo>
                        <a:cubicBezTo>
                          <a:pt x="36437" y="43423"/>
                          <a:pt x="35923" y="43697"/>
                          <a:pt x="35061" y="44090"/>
                        </a:cubicBezTo>
                        <a:cubicBezTo>
                          <a:pt x="34216" y="44484"/>
                          <a:pt x="33118" y="44874"/>
                          <a:pt x="31762" y="45247"/>
                        </a:cubicBezTo>
                        <a:cubicBezTo>
                          <a:pt x="30387" y="45619"/>
                          <a:pt x="28816" y="45972"/>
                          <a:pt x="27030" y="46266"/>
                        </a:cubicBezTo>
                        <a:cubicBezTo>
                          <a:pt x="25244" y="46560"/>
                          <a:pt x="23338" y="46718"/>
                          <a:pt x="21337" y="46718"/>
                        </a:cubicBezTo>
                        <a:cubicBezTo>
                          <a:pt x="17823" y="46718"/>
                          <a:pt x="14740" y="46229"/>
                          <a:pt x="12112" y="45247"/>
                        </a:cubicBezTo>
                        <a:cubicBezTo>
                          <a:pt x="9481" y="44264"/>
                          <a:pt x="7264" y="42831"/>
                          <a:pt x="5457" y="40908"/>
                        </a:cubicBezTo>
                        <a:cubicBezTo>
                          <a:pt x="3651" y="38985"/>
                          <a:pt x="2296" y="36569"/>
                          <a:pt x="1376" y="33685"/>
                        </a:cubicBezTo>
                        <a:cubicBezTo>
                          <a:pt x="472" y="30780"/>
                          <a:pt x="0" y="27403"/>
                          <a:pt x="0" y="23574"/>
                        </a:cubicBezTo>
                        <a:cubicBezTo>
                          <a:pt x="0" y="19924"/>
                          <a:pt x="489" y="16625"/>
                          <a:pt x="1434" y="13720"/>
                        </a:cubicBezTo>
                        <a:cubicBezTo>
                          <a:pt x="2374" y="10815"/>
                          <a:pt x="3750" y="8342"/>
                          <a:pt x="5536" y="6299"/>
                        </a:cubicBezTo>
                        <a:cubicBezTo>
                          <a:pt x="7322" y="4276"/>
                          <a:pt x="9460" y="2706"/>
                          <a:pt x="11992" y="1629"/>
                        </a:cubicBezTo>
                        <a:cubicBezTo>
                          <a:pt x="14524" y="551"/>
                          <a:pt x="17350" y="0"/>
                          <a:pt x="20471" y="0"/>
                        </a:cubicBezTo>
                        <a:cubicBezTo>
                          <a:pt x="23827" y="0"/>
                          <a:pt x="26674" y="530"/>
                          <a:pt x="29028" y="1608"/>
                        </a:cubicBezTo>
                        <a:cubicBezTo>
                          <a:pt x="31381" y="2669"/>
                          <a:pt x="33308" y="4119"/>
                          <a:pt x="34816" y="5926"/>
                        </a:cubicBezTo>
                        <a:cubicBezTo>
                          <a:pt x="36346" y="7732"/>
                          <a:pt x="37448" y="9850"/>
                          <a:pt x="38173" y="12307"/>
                        </a:cubicBezTo>
                        <a:cubicBezTo>
                          <a:pt x="38882" y="14740"/>
                          <a:pt x="39234" y="17350"/>
                          <a:pt x="39234" y="20118"/>
                        </a:cubicBezTo>
                        <a:lnTo>
                          <a:pt x="39234" y="21519"/>
                        </a:lnTo>
                        <a:close/>
                        <a:moveTo>
                          <a:pt x="31377" y="19203"/>
                        </a:moveTo>
                        <a:cubicBezTo>
                          <a:pt x="31477" y="15121"/>
                          <a:pt x="30552" y="11901"/>
                          <a:pt x="28650" y="9564"/>
                        </a:cubicBezTo>
                        <a:cubicBezTo>
                          <a:pt x="26728" y="7248"/>
                          <a:pt x="23860" y="6071"/>
                          <a:pt x="20093" y="6071"/>
                        </a:cubicBezTo>
                        <a:cubicBezTo>
                          <a:pt x="18150" y="6071"/>
                          <a:pt x="16443" y="6444"/>
                          <a:pt x="14988" y="7169"/>
                        </a:cubicBezTo>
                        <a:cubicBezTo>
                          <a:pt x="13517" y="7894"/>
                          <a:pt x="12299" y="8839"/>
                          <a:pt x="11317" y="10036"/>
                        </a:cubicBezTo>
                        <a:cubicBezTo>
                          <a:pt x="10335" y="11234"/>
                          <a:pt x="9568" y="12626"/>
                          <a:pt x="9021" y="14217"/>
                        </a:cubicBezTo>
                        <a:cubicBezTo>
                          <a:pt x="8491" y="15809"/>
                          <a:pt x="8176" y="17475"/>
                          <a:pt x="8118" y="19203"/>
                        </a:cubicBezTo>
                        <a:lnTo>
                          <a:pt x="31377" y="19203"/>
                        </a:lnTo>
                        <a:close/>
                      </a:path>
                    </a:pathLst>
                  </a:custGeom>
                  <a:solidFill>
                    <a:srgbClr val="C7D30F"/>
                  </a:solidFill>
                  <a:ln w="4136" cap="flat">
                    <a:noFill/>
                    <a:prstDash val="solid"/>
                    <a:miter/>
                  </a:ln>
                </p:spPr>
                <p:txBody>
                  <a:bodyPr rtlCol="0" anchor="ctr"/>
                  <a:lstStyle/>
                  <a:p>
                    <a:endParaRPr lang="de-DE"/>
                  </a:p>
                </p:txBody>
              </p:sp>
              <p:sp>
                <p:nvSpPr>
                  <p:cNvPr id="73" name="Freihandform: Form 72">
                    <a:extLst>
                      <a:ext uri="{FF2B5EF4-FFF2-40B4-BE49-F238E27FC236}">
                        <a16:creationId xmlns:a16="http://schemas.microsoft.com/office/drawing/2014/main" id="{DAE3B3E8-3943-4A22-B412-9ABFEDE48557}"/>
                      </a:ext>
                    </a:extLst>
                  </p:cNvPr>
                  <p:cNvSpPr/>
                  <p:nvPr/>
                </p:nvSpPr>
                <p:spPr>
                  <a:xfrm>
                    <a:off x="8653395" y="2251074"/>
                    <a:ext cx="24937" cy="46091"/>
                  </a:xfrm>
                  <a:custGeom>
                    <a:avLst/>
                    <a:gdLst>
                      <a:gd name="connsiteX0" fmla="*/ 24938 w 24937"/>
                      <a:gd name="connsiteY0" fmla="*/ 4906 h 46091"/>
                      <a:gd name="connsiteX1" fmla="*/ 24880 w 24937"/>
                      <a:gd name="connsiteY1" fmla="*/ 6655 h 46091"/>
                      <a:gd name="connsiteX2" fmla="*/ 24701 w 24937"/>
                      <a:gd name="connsiteY2" fmla="*/ 7774 h 46091"/>
                      <a:gd name="connsiteX3" fmla="*/ 24349 w 24937"/>
                      <a:gd name="connsiteY3" fmla="*/ 8383 h 46091"/>
                      <a:gd name="connsiteX4" fmla="*/ 23740 w 24937"/>
                      <a:gd name="connsiteY4" fmla="*/ 8599 h 46091"/>
                      <a:gd name="connsiteX5" fmla="*/ 22816 w 24937"/>
                      <a:gd name="connsiteY5" fmla="*/ 8383 h 46091"/>
                      <a:gd name="connsiteX6" fmla="*/ 21598 w 24937"/>
                      <a:gd name="connsiteY6" fmla="*/ 7952 h 46091"/>
                      <a:gd name="connsiteX7" fmla="*/ 20048 w 24937"/>
                      <a:gd name="connsiteY7" fmla="*/ 7558 h 46091"/>
                      <a:gd name="connsiteX8" fmla="*/ 18204 w 24937"/>
                      <a:gd name="connsiteY8" fmla="*/ 7364 h 46091"/>
                      <a:gd name="connsiteX9" fmla="*/ 15887 w 24937"/>
                      <a:gd name="connsiteY9" fmla="*/ 7836 h 46091"/>
                      <a:gd name="connsiteX10" fmla="*/ 13492 w 24937"/>
                      <a:gd name="connsiteY10" fmla="*/ 9406 h 46091"/>
                      <a:gd name="connsiteX11" fmla="*/ 10861 w 24937"/>
                      <a:gd name="connsiteY11" fmla="*/ 12291 h 46091"/>
                      <a:gd name="connsiteX12" fmla="*/ 7819 w 24937"/>
                      <a:gd name="connsiteY12" fmla="*/ 16667 h 46091"/>
                      <a:gd name="connsiteX13" fmla="*/ 7819 w 24937"/>
                      <a:gd name="connsiteY13" fmla="*/ 44637 h 46091"/>
                      <a:gd name="connsiteX14" fmla="*/ 7641 w 24937"/>
                      <a:gd name="connsiteY14" fmla="*/ 45267 h 46091"/>
                      <a:gd name="connsiteX15" fmla="*/ 7011 w 24937"/>
                      <a:gd name="connsiteY15" fmla="*/ 45719 h 46091"/>
                      <a:gd name="connsiteX16" fmla="*/ 5835 w 24937"/>
                      <a:gd name="connsiteY16" fmla="*/ 46013 h 46091"/>
                      <a:gd name="connsiteX17" fmla="*/ 3891 w 24937"/>
                      <a:gd name="connsiteY17" fmla="*/ 46092 h 46091"/>
                      <a:gd name="connsiteX18" fmla="*/ 2006 w 24937"/>
                      <a:gd name="connsiteY18" fmla="*/ 46013 h 46091"/>
                      <a:gd name="connsiteX19" fmla="*/ 787 w 24937"/>
                      <a:gd name="connsiteY19" fmla="*/ 45719 h 46091"/>
                      <a:gd name="connsiteX20" fmla="*/ 178 w 24937"/>
                      <a:gd name="connsiteY20" fmla="*/ 45267 h 46091"/>
                      <a:gd name="connsiteX21" fmla="*/ 0 w 24937"/>
                      <a:gd name="connsiteY21" fmla="*/ 44637 h 46091"/>
                      <a:gd name="connsiteX22" fmla="*/ 0 w 24937"/>
                      <a:gd name="connsiteY22" fmla="*/ 2122 h 46091"/>
                      <a:gd name="connsiteX23" fmla="*/ 158 w 24937"/>
                      <a:gd name="connsiteY23" fmla="*/ 1492 h 46091"/>
                      <a:gd name="connsiteX24" fmla="*/ 709 w 24937"/>
                      <a:gd name="connsiteY24" fmla="*/ 1019 h 46091"/>
                      <a:gd name="connsiteX25" fmla="*/ 1807 w 24937"/>
                      <a:gd name="connsiteY25" fmla="*/ 725 h 46091"/>
                      <a:gd name="connsiteX26" fmla="*/ 3555 w 24937"/>
                      <a:gd name="connsiteY26" fmla="*/ 667 h 46091"/>
                      <a:gd name="connsiteX27" fmla="*/ 5283 w 24937"/>
                      <a:gd name="connsiteY27" fmla="*/ 725 h 46091"/>
                      <a:gd name="connsiteX28" fmla="*/ 6365 w 24937"/>
                      <a:gd name="connsiteY28" fmla="*/ 1019 h 46091"/>
                      <a:gd name="connsiteX29" fmla="*/ 6895 w 24937"/>
                      <a:gd name="connsiteY29" fmla="*/ 1492 h 46091"/>
                      <a:gd name="connsiteX30" fmla="*/ 7074 w 24937"/>
                      <a:gd name="connsiteY30" fmla="*/ 2122 h 46091"/>
                      <a:gd name="connsiteX31" fmla="*/ 7074 w 24937"/>
                      <a:gd name="connsiteY31" fmla="*/ 8304 h 46091"/>
                      <a:gd name="connsiteX32" fmla="*/ 10372 w 24937"/>
                      <a:gd name="connsiteY32" fmla="*/ 4160 h 46091"/>
                      <a:gd name="connsiteX33" fmla="*/ 13277 w 24937"/>
                      <a:gd name="connsiteY33" fmla="*/ 1629 h 46091"/>
                      <a:gd name="connsiteX34" fmla="*/ 16003 w 24937"/>
                      <a:gd name="connsiteY34" fmla="*/ 352 h 46091"/>
                      <a:gd name="connsiteX35" fmla="*/ 18730 w 24937"/>
                      <a:gd name="connsiteY35" fmla="*/ 0 h 46091"/>
                      <a:gd name="connsiteX36" fmla="*/ 20122 w 24937"/>
                      <a:gd name="connsiteY36" fmla="*/ 58 h 46091"/>
                      <a:gd name="connsiteX37" fmla="*/ 21751 w 24937"/>
                      <a:gd name="connsiteY37" fmla="*/ 332 h 46091"/>
                      <a:gd name="connsiteX38" fmla="*/ 23301 w 24937"/>
                      <a:gd name="connsiteY38" fmla="*/ 742 h 46091"/>
                      <a:gd name="connsiteX39" fmla="*/ 24262 w 24937"/>
                      <a:gd name="connsiteY39" fmla="*/ 1214 h 46091"/>
                      <a:gd name="connsiteX40" fmla="*/ 24635 w 24937"/>
                      <a:gd name="connsiteY40" fmla="*/ 1666 h 46091"/>
                      <a:gd name="connsiteX41" fmla="*/ 24813 w 24937"/>
                      <a:gd name="connsiteY41" fmla="*/ 2217 h 46091"/>
                      <a:gd name="connsiteX42" fmla="*/ 24913 w 24937"/>
                      <a:gd name="connsiteY42" fmla="*/ 3178 h 46091"/>
                      <a:gd name="connsiteX43" fmla="*/ 24938 w 24937"/>
                      <a:gd name="connsiteY43" fmla="*/ 4906 h 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937" h="46091">
                        <a:moveTo>
                          <a:pt x="24938" y="4906"/>
                        </a:moveTo>
                        <a:cubicBezTo>
                          <a:pt x="24938" y="5594"/>
                          <a:pt x="24917" y="6183"/>
                          <a:pt x="24880" y="6655"/>
                        </a:cubicBezTo>
                        <a:cubicBezTo>
                          <a:pt x="24859" y="7127"/>
                          <a:pt x="24801" y="7500"/>
                          <a:pt x="24701" y="7774"/>
                        </a:cubicBezTo>
                        <a:cubicBezTo>
                          <a:pt x="24602" y="8031"/>
                          <a:pt x="24486" y="8246"/>
                          <a:pt x="24349" y="8383"/>
                        </a:cubicBezTo>
                        <a:cubicBezTo>
                          <a:pt x="24192" y="8520"/>
                          <a:pt x="23997" y="8599"/>
                          <a:pt x="23740" y="8599"/>
                        </a:cubicBezTo>
                        <a:cubicBezTo>
                          <a:pt x="23504" y="8599"/>
                          <a:pt x="23189" y="8520"/>
                          <a:pt x="22816" y="8383"/>
                        </a:cubicBezTo>
                        <a:cubicBezTo>
                          <a:pt x="22464" y="8246"/>
                          <a:pt x="22049" y="8109"/>
                          <a:pt x="21598" y="7952"/>
                        </a:cubicBezTo>
                        <a:cubicBezTo>
                          <a:pt x="21125" y="7815"/>
                          <a:pt x="20616" y="7679"/>
                          <a:pt x="20048" y="7558"/>
                        </a:cubicBezTo>
                        <a:cubicBezTo>
                          <a:pt x="19480" y="7422"/>
                          <a:pt x="18871" y="7364"/>
                          <a:pt x="18204" y="7364"/>
                        </a:cubicBezTo>
                        <a:cubicBezTo>
                          <a:pt x="17421" y="7364"/>
                          <a:pt x="16633" y="7521"/>
                          <a:pt x="15887" y="7836"/>
                        </a:cubicBezTo>
                        <a:cubicBezTo>
                          <a:pt x="15121" y="8151"/>
                          <a:pt x="14338" y="8681"/>
                          <a:pt x="13492" y="9406"/>
                        </a:cubicBezTo>
                        <a:cubicBezTo>
                          <a:pt x="12647" y="10132"/>
                          <a:pt x="11785" y="11093"/>
                          <a:pt x="10861" y="12291"/>
                        </a:cubicBezTo>
                        <a:cubicBezTo>
                          <a:pt x="9937" y="13467"/>
                          <a:pt x="8938" y="14939"/>
                          <a:pt x="7819" y="16667"/>
                        </a:cubicBezTo>
                        <a:lnTo>
                          <a:pt x="7819" y="44637"/>
                        </a:lnTo>
                        <a:cubicBezTo>
                          <a:pt x="7819" y="44894"/>
                          <a:pt x="7761" y="45110"/>
                          <a:pt x="7641" y="45267"/>
                        </a:cubicBezTo>
                        <a:cubicBezTo>
                          <a:pt x="7504" y="45445"/>
                          <a:pt x="7306" y="45603"/>
                          <a:pt x="7011" y="45719"/>
                        </a:cubicBezTo>
                        <a:cubicBezTo>
                          <a:pt x="6738" y="45856"/>
                          <a:pt x="6344" y="45934"/>
                          <a:pt x="5835" y="46013"/>
                        </a:cubicBezTo>
                        <a:cubicBezTo>
                          <a:pt x="5325" y="46071"/>
                          <a:pt x="4678" y="46092"/>
                          <a:pt x="3891" y="46092"/>
                        </a:cubicBezTo>
                        <a:cubicBezTo>
                          <a:pt x="3145" y="46092"/>
                          <a:pt x="2499" y="46071"/>
                          <a:pt x="2006" y="46013"/>
                        </a:cubicBezTo>
                        <a:cubicBezTo>
                          <a:pt x="1496" y="45934"/>
                          <a:pt x="1082" y="45856"/>
                          <a:pt x="787" y="45719"/>
                        </a:cubicBezTo>
                        <a:cubicBezTo>
                          <a:pt x="493" y="45603"/>
                          <a:pt x="278" y="45445"/>
                          <a:pt x="178" y="45267"/>
                        </a:cubicBezTo>
                        <a:cubicBezTo>
                          <a:pt x="62" y="45110"/>
                          <a:pt x="0" y="44894"/>
                          <a:pt x="0" y="44637"/>
                        </a:cubicBezTo>
                        <a:lnTo>
                          <a:pt x="0" y="2122"/>
                        </a:lnTo>
                        <a:cubicBezTo>
                          <a:pt x="0" y="1865"/>
                          <a:pt x="58" y="1670"/>
                          <a:pt x="158" y="1492"/>
                        </a:cubicBezTo>
                        <a:cubicBezTo>
                          <a:pt x="236" y="1314"/>
                          <a:pt x="431" y="1156"/>
                          <a:pt x="709" y="1019"/>
                        </a:cubicBezTo>
                        <a:cubicBezTo>
                          <a:pt x="1003" y="862"/>
                          <a:pt x="1355" y="783"/>
                          <a:pt x="1807" y="725"/>
                        </a:cubicBezTo>
                        <a:cubicBezTo>
                          <a:pt x="2238" y="688"/>
                          <a:pt x="2826" y="667"/>
                          <a:pt x="3555" y="667"/>
                        </a:cubicBezTo>
                        <a:cubicBezTo>
                          <a:pt x="4264" y="667"/>
                          <a:pt x="4832" y="688"/>
                          <a:pt x="5283" y="725"/>
                        </a:cubicBezTo>
                        <a:cubicBezTo>
                          <a:pt x="5756" y="783"/>
                          <a:pt x="6108" y="862"/>
                          <a:pt x="6365" y="1019"/>
                        </a:cubicBezTo>
                        <a:cubicBezTo>
                          <a:pt x="6622" y="1156"/>
                          <a:pt x="6796" y="1314"/>
                          <a:pt x="6895" y="1492"/>
                        </a:cubicBezTo>
                        <a:cubicBezTo>
                          <a:pt x="7011" y="1670"/>
                          <a:pt x="7074" y="1865"/>
                          <a:pt x="7074" y="2122"/>
                        </a:cubicBezTo>
                        <a:lnTo>
                          <a:pt x="7074" y="8304"/>
                        </a:lnTo>
                        <a:cubicBezTo>
                          <a:pt x="8230" y="6618"/>
                          <a:pt x="9332" y="5221"/>
                          <a:pt x="10372" y="4160"/>
                        </a:cubicBezTo>
                        <a:cubicBezTo>
                          <a:pt x="11391" y="3079"/>
                          <a:pt x="12353" y="2238"/>
                          <a:pt x="13277" y="1629"/>
                        </a:cubicBezTo>
                        <a:cubicBezTo>
                          <a:pt x="14201" y="1019"/>
                          <a:pt x="15104" y="588"/>
                          <a:pt x="16003" y="352"/>
                        </a:cubicBezTo>
                        <a:cubicBezTo>
                          <a:pt x="16907" y="116"/>
                          <a:pt x="17810" y="0"/>
                          <a:pt x="18730" y="0"/>
                        </a:cubicBezTo>
                        <a:cubicBezTo>
                          <a:pt x="19124" y="0"/>
                          <a:pt x="19592" y="21"/>
                          <a:pt x="20122" y="58"/>
                        </a:cubicBezTo>
                        <a:cubicBezTo>
                          <a:pt x="20632" y="116"/>
                          <a:pt x="21183" y="195"/>
                          <a:pt x="21751" y="332"/>
                        </a:cubicBezTo>
                        <a:cubicBezTo>
                          <a:pt x="22319" y="448"/>
                          <a:pt x="22833" y="588"/>
                          <a:pt x="23301" y="742"/>
                        </a:cubicBezTo>
                        <a:cubicBezTo>
                          <a:pt x="23752" y="899"/>
                          <a:pt x="24067" y="1057"/>
                          <a:pt x="24262" y="1214"/>
                        </a:cubicBezTo>
                        <a:cubicBezTo>
                          <a:pt x="24457" y="1372"/>
                          <a:pt x="24577" y="1529"/>
                          <a:pt x="24635" y="1666"/>
                        </a:cubicBezTo>
                        <a:cubicBezTo>
                          <a:pt x="24714" y="1823"/>
                          <a:pt x="24751" y="2001"/>
                          <a:pt x="24813" y="2217"/>
                        </a:cubicBezTo>
                        <a:cubicBezTo>
                          <a:pt x="24851" y="2432"/>
                          <a:pt x="24892" y="2768"/>
                          <a:pt x="24913" y="3178"/>
                        </a:cubicBezTo>
                        <a:cubicBezTo>
                          <a:pt x="24917" y="3613"/>
                          <a:pt x="24938" y="4181"/>
                          <a:pt x="24938" y="4906"/>
                        </a:cubicBezTo>
                        <a:close/>
                      </a:path>
                    </a:pathLst>
                  </a:custGeom>
                  <a:solidFill>
                    <a:srgbClr val="C7D30F"/>
                  </a:solidFill>
                  <a:ln w="4136" cap="flat">
                    <a:noFill/>
                    <a:prstDash val="solid"/>
                    <a:miter/>
                  </a:ln>
                </p:spPr>
                <p:txBody>
                  <a:bodyPr rtlCol="0" anchor="ctr"/>
                  <a:lstStyle/>
                  <a:p>
                    <a:endParaRPr lang="de-DE"/>
                  </a:p>
                </p:txBody>
              </p:sp>
              <p:sp>
                <p:nvSpPr>
                  <p:cNvPr id="74" name="Freihandform: Form 73">
                    <a:extLst>
                      <a:ext uri="{FF2B5EF4-FFF2-40B4-BE49-F238E27FC236}">
                        <a16:creationId xmlns:a16="http://schemas.microsoft.com/office/drawing/2014/main" id="{C97B3503-6156-4298-9269-307227658689}"/>
                      </a:ext>
                    </a:extLst>
                  </p:cNvPr>
                  <p:cNvSpPr/>
                  <p:nvPr/>
                </p:nvSpPr>
                <p:spPr>
                  <a:xfrm>
                    <a:off x="8683877" y="2251090"/>
                    <a:ext cx="39250" cy="46717"/>
                  </a:xfrm>
                  <a:custGeom>
                    <a:avLst/>
                    <a:gdLst>
                      <a:gd name="connsiteX0" fmla="*/ 39250 w 39250"/>
                      <a:gd name="connsiteY0" fmla="*/ 21519 h 46717"/>
                      <a:gd name="connsiteX1" fmla="*/ 38326 w 39250"/>
                      <a:gd name="connsiteY1" fmla="*/ 24150 h 46717"/>
                      <a:gd name="connsiteX2" fmla="*/ 36205 w 39250"/>
                      <a:gd name="connsiteY2" fmla="*/ 24917 h 46717"/>
                      <a:gd name="connsiteX3" fmla="*/ 8114 w 39250"/>
                      <a:gd name="connsiteY3" fmla="*/ 24917 h 46717"/>
                      <a:gd name="connsiteX4" fmla="*/ 8839 w 39250"/>
                      <a:gd name="connsiteY4" fmla="*/ 31298 h 46717"/>
                      <a:gd name="connsiteX5" fmla="*/ 11213 w 39250"/>
                      <a:gd name="connsiteY5" fmla="*/ 36167 h 46717"/>
                      <a:gd name="connsiteX6" fmla="*/ 15531 w 39250"/>
                      <a:gd name="connsiteY6" fmla="*/ 39288 h 46717"/>
                      <a:gd name="connsiteX7" fmla="*/ 22066 w 39250"/>
                      <a:gd name="connsiteY7" fmla="*/ 40369 h 46717"/>
                      <a:gd name="connsiteX8" fmla="*/ 27482 w 39250"/>
                      <a:gd name="connsiteY8" fmla="*/ 39880 h 46717"/>
                      <a:gd name="connsiteX9" fmla="*/ 31605 w 39250"/>
                      <a:gd name="connsiteY9" fmla="*/ 38761 h 46717"/>
                      <a:gd name="connsiteX10" fmla="*/ 34473 w 39250"/>
                      <a:gd name="connsiteY10" fmla="*/ 37663 h 46717"/>
                      <a:gd name="connsiteX11" fmla="*/ 36159 w 39250"/>
                      <a:gd name="connsiteY11" fmla="*/ 37174 h 46717"/>
                      <a:gd name="connsiteX12" fmla="*/ 36747 w 39250"/>
                      <a:gd name="connsiteY12" fmla="*/ 37332 h 46717"/>
                      <a:gd name="connsiteX13" fmla="*/ 37158 w 39250"/>
                      <a:gd name="connsiteY13" fmla="*/ 37821 h 46717"/>
                      <a:gd name="connsiteX14" fmla="*/ 37353 w 39250"/>
                      <a:gd name="connsiteY14" fmla="*/ 38745 h 46717"/>
                      <a:gd name="connsiteX15" fmla="*/ 37431 w 39250"/>
                      <a:gd name="connsiteY15" fmla="*/ 40199 h 46717"/>
                      <a:gd name="connsiteX16" fmla="*/ 37394 w 39250"/>
                      <a:gd name="connsiteY16" fmla="*/ 41260 h 46717"/>
                      <a:gd name="connsiteX17" fmla="*/ 37278 w 39250"/>
                      <a:gd name="connsiteY17" fmla="*/ 42064 h 46717"/>
                      <a:gd name="connsiteX18" fmla="*/ 37042 w 39250"/>
                      <a:gd name="connsiteY18" fmla="*/ 42694 h 46717"/>
                      <a:gd name="connsiteX19" fmla="*/ 36611 w 39250"/>
                      <a:gd name="connsiteY19" fmla="*/ 43245 h 46717"/>
                      <a:gd name="connsiteX20" fmla="*/ 35061 w 39250"/>
                      <a:gd name="connsiteY20" fmla="*/ 44090 h 46717"/>
                      <a:gd name="connsiteX21" fmla="*/ 31763 w 39250"/>
                      <a:gd name="connsiteY21" fmla="*/ 45247 h 46717"/>
                      <a:gd name="connsiteX22" fmla="*/ 27030 w 39250"/>
                      <a:gd name="connsiteY22" fmla="*/ 46266 h 46717"/>
                      <a:gd name="connsiteX23" fmla="*/ 21337 w 39250"/>
                      <a:gd name="connsiteY23" fmla="*/ 46718 h 46717"/>
                      <a:gd name="connsiteX24" fmla="*/ 12112 w 39250"/>
                      <a:gd name="connsiteY24" fmla="*/ 45247 h 46717"/>
                      <a:gd name="connsiteX25" fmla="*/ 5457 w 39250"/>
                      <a:gd name="connsiteY25" fmla="*/ 40908 h 46717"/>
                      <a:gd name="connsiteX26" fmla="*/ 1376 w 39250"/>
                      <a:gd name="connsiteY26" fmla="*/ 33685 h 46717"/>
                      <a:gd name="connsiteX27" fmla="*/ 0 w 39250"/>
                      <a:gd name="connsiteY27" fmla="*/ 23574 h 46717"/>
                      <a:gd name="connsiteX28" fmla="*/ 1434 w 39250"/>
                      <a:gd name="connsiteY28" fmla="*/ 13720 h 46717"/>
                      <a:gd name="connsiteX29" fmla="*/ 5536 w 39250"/>
                      <a:gd name="connsiteY29" fmla="*/ 6299 h 46717"/>
                      <a:gd name="connsiteX30" fmla="*/ 11992 w 39250"/>
                      <a:gd name="connsiteY30" fmla="*/ 1629 h 46717"/>
                      <a:gd name="connsiteX31" fmla="*/ 20471 w 39250"/>
                      <a:gd name="connsiteY31" fmla="*/ 0 h 46717"/>
                      <a:gd name="connsiteX32" fmla="*/ 29028 w 39250"/>
                      <a:gd name="connsiteY32" fmla="*/ 1608 h 46717"/>
                      <a:gd name="connsiteX33" fmla="*/ 34817 w 39250"/>
                      <a:gd name="connsiteY33" fmla="*/ 5926 h 46717"/>
                      <a:gd name="connsiteX34" fmla="*/ 38173 w 39250"/>
                      <a:gd name="connsiteY34" fmla="*/ 12307 h 46717"/>
                      <a:gd name="connsiteX35" fmla="*/ 39234 w 39250"/>
                      <a:gd name="connsiteY35" fmla="*/ 20118 h 46717"/>
                      <a:gd name="connsiteX36" fmla="*/ 39234 w 39250"/>
                      <a:gd name="connsiteY36" fmla="*/ 21519 h 46717"/>
                      <a:gd name="connsiteX37" fmla="*/ 31377 w 39250"/>
                      <a:gd name="connsiteY37" fmla="*/ 19203 h 46717"/>
                      <a:gd name="connsiteX38" fmla="*/ 28650 w 39250"/>
                      <a:gd name="connsiteY38" fmla="*/ 9564 h 46717"/>
                      <a:gd name="connsiteX39" fmla="*/ 20093 w 39250"/>
                      <a:gd name="connsiteY39" fmla="*/ 6071 h 46717"/>
                      <a:gd name="connsiteX40" fmla="*/ 14988 w 39250"/>
                      <a:gd name="connsiteY40" fmla="*/ 7169 h 46717"/>
                      <a:gd name="connsiteX41" fmla="*/ 11317 w 39250"/>
                      <a:gd name="connsiteY41" fmla="*/ 10036 h 46717"/>
                      <a:gd name="connsiteX42" fmla="*/ 9021 w 39250"/>
                      <a:gd name="connsiteY42" fmla="*/ 14217 h 46717"/>
                      <a:gd name="connsiteX43" fmla="*/ 8118 w 39250"/>
                      <a:gd name="connsiteY43" fmla="*/ 19203 h 46717"/>
                      <a:gd name="connsiteX44" fmla="*/ 31377 w 39250"/>
                      <a:gd name="connsiteY44" fmla="*/ 19203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250" h="46717">
                        <a:moveTo>
                          <a:pt x="39250" y="21519"/>
                        </a:moveTo>
                        <a:cubicBezTo>
                          <a:pt x="39250" y="22754"/>
                          <a:pt x="38935" y="23620"/>
                          <a:pt x="38326" y="24150"/>
                        </a:cubicBezTo>
                        <a:cubicBezTo>
                          <a:pt x="37696" y="24660"/>
                          <a:pt x="36992" y="24917"/>
                          <a:pt x="36205" y="24917"/>
                        </a:cubicBezTo>
                        <a:lnTo>
                          <a:pt x="8114" y="24917"/>
                        </a:lnTo>
                        <a:cubicBezTo>
                          <a:pt x="8114" y="27291"/>
                          <a:pt x="8350" y="29413"/>
                          <a:pt x="8839" y="31298"/>
                        </a:cubicBezTo>
                        <a:cubicBezTo>
                          <a:pt x="9311" y="33205"/>
                          <a:pt x="10094" y="34812"/>
                          <a:pt x="11213" y="36167"/>
                        </a:cubicBezTo>
                        <a:cubicBezTo>
                          <a:pt x="12311" y="37522"/>
                          <a:pt x="13766" y="38562"/>
                          <a:pt x="15531" y="39288"/>
                        </a:cubicBezTo>
                        <a:cubicBezTo>
                          <a:pt x="17317" y="40013"/>
                          <a:pt x="19497" y="40369"/>
                          <a:pt x="22066" y="40369"/>
                        </a:cubicBezTo>
                        <a:cubicBezTo>
                          <a:pt x="24088" y="40369"/>
                          <a:pt x="25895" y="40212"/>
                          <a:pt x="27482" y="39880"/>
                        </a:cubicBezTo>
                        <a:cubicBezTo>
                          <a:pt x="29069" y="39549"/>
                          <a:pt x="30445" y="39172"/>
                          <a:pt x="31605" y="38761"/>
                        </a:cubicBezTo>
                        <a:cubicBezTo>
                          <a:pt x="32761" y="38368"/>
                          <a:pt x="33727" y="37995"/>
                          <a:pt x="34473" y="37663"/>
                        </a:cubicBezTo>
                        <a:cubicBezTo>
                          <a:pt x="35218" y="37332"/>
                          <a:pt x="35770" y="37174"/>
                          <a:pt x="36159" y="37174"/>
                        </a:cubicBezTo>
                        <a:cubicBezTo>
                          <a:pt x="36375" y="37174"/>
                          <a:pt x="36569" y="37212"/>
                          <a:pt x="36747" y="37332"/>
                        </a:cubicBezTo>
                        <a:cubicBezTo>
                          <a:pt x="36926" y="37448"/>
                          <a:pt x="37062" y="37605"/>
                          <a:pt x="37158" y="37821"/>
                        </a:cubicBezTo>
                        <a:cubicBezTo>
                          <a:pt x="37237" y="38057"/>
                          <a:pt x="37315" y="38351"/>
                          <a:pt x="37353" y="38745"/>
                        </a:cubicBezTo>
                        <a:cubicBezTo>
                          <a:pt x="37411" y="39139"/>
                          <a:pt x="37431" y="39628"/>
                          <a:pt x="37431" y="40199"/>
                        </a:cubicBezTo>
                        <a:cubicBezTo>
                          <a:pt x="37431" y="40610"/>
                          <a:pt x="37411" y="40966"/>
                          <a:pt x="37394" y="41260"/>
                        </a:cubicBezTo>
                        <a:cubicBezTo>
                          <a:pt x="37357" y="41554"/>
                          <a:pt x="37315" y="41828"/>
                          <a:pt x="37278" y="42064"/>
                        </a:cubicBezTo>
                        <a:cubicBezTo>
                          <a:pt x="37220" y="42300"/>
                          <a:pt x="37141" y="42516"/>
                          <a:pt x="37042" y="42694"/>
                        </a:cubicBezTo>
                        <a:cubicBezTo>
                          <a:pt x="36926" y="42889"/>
                          <a:pt x="36785" y="43067"/>
                          <a:pt x="36611" y="43245"/>
                        </a:cubicBezTo>
                        <a:cubicBezTo>
                          <a:pt x="36437" y="43423"/>
                          <a:pt x="35923" y="43697"/>
                          <a:pt x="35061" y="44090"/>
                        </a:cubicBezTo>
                        <a:cubicBezTo>
                          <a:pt x="34216" y="44484"/>
                          <a:pt x="33118" y="44874"/>
                          <a:pt x="31763" y="45247"/>
                        </a:cubicBezTo>
                        <a:cubicBezTo>
                          <a:pt x="30387" y="45619"/>
                          <a:pt x="28816" y="45972"/>
                          <a:pt x="27030" y="46266"/>
                        </a:cubicBezTo>
                        <a:cubicBezTo>
                          <a:pt x="25244" y="46560"/>
                          <a:pt x="23338" y="46718"/>
                          <a:pt x="21337" y="46718"/>
                        </a:cubicBezTo>
                        <a:cubicBezTo>
                          <a:pt x="17823" y="46718"/>
                          <a:pt x="14740" y="46229"/>
                          <a:pt x="12112" y="45247"/>
                        </a:cubicBezTo>
                        <a:cubicBezTo>
                          <a:pt x="9485" y="44264"/>
                          <a:pt x="7264" y="42831"/>
                          <a:pt x="5457" y="40908"/>
                        </a:cubicBezTo>
                        <a:cubicBezTo>
                          <a:pt x="3651" y="38985"/>
                          <a:pt x="2296" y="36569"/>
                          <a:pt x="1376" y="33685"/>
                        </a:cubicBezTo>
                        <a:cubicBezTo>
                          <a:pt x="472" y="30780"/>
                          <a:pt x="0" y="27403"/>
                          <a:pt x="0" y="23574"/>
                        </a:cubicBezTo>
                        <a:cubicBezTo>
                          <a:pt x="0" y="19924"/>
                          <a:pt x="489" y="16625"/>
                          <a:pt x="1434" y="13720"/>
                        </a:cubicBezTo>
                        <a:cubicBezTo>
                          <a:pt x="2374" y="10815"/>
                          <a:pt x="3750" y="8342"/>
                          <a:pt x="5536" y="6299"/>
                        </a:cubicBezTo>
                        <a:cubicBezTo>
                          <a:pt x="7322" y="4276"/>
                          <a:pt x="9460" y="2706"/>
                          <a:pt x="11992" y="1629"/>
                        </a:cubicBezTo>
                        <a:cubicBezTo>
                          <a:pt x="14524" y="547"/>
                          <a:pt x="17350" y="0"/>
                          <a:pt x="20471" y="0"/>
                        </a:cubicBezTo>
                        <a:cubicBezTo>
                          <a:pt x="23827" y="0"/>
                          <a:pt x="26674" y="530"/>
                          <a:pt x="29028" y="1608"/>
                        </a:cubicBezTo>
                        <a:cubicBezTo>
                          <a:pt x="31381" y="2669"/>
                          <a:pt x="33308" y="4119"/>
                          <a:pt x="34817" y="5926"/>
                        </a:cubicBezTo>
                        <a:cubicBezTo>
                          <a:pt x="36346" y="7732"/>
                          <a:pt x="37448" y="9850"/>
                          <a:pt x="38173" y="12307"/>
                        </a:cubicBezTo>
                        <a:cubicBezTo>
                          <a:pt x="38882" y="14740"/>
                          <a:pt x="39234" y="17350"/>
                          <a:pt x="39234" y="20118"/>
                        </a:cubicBezTo>
                        <a:lnTo>
                          <a:pt x="39234" y="21519"/>
                        </a:lnTo>
                        <a:close/>
                        <a:moveTo>
                          <a:pt x="31377" y="19203"/>
                        </a:moveTo>
                        <a:cubicBezTo>
                          <a:pt x="31477" y="15121"/>
                          <a:pt x="30552" y="11901"/>
                          <a:pt x="28650" y="9564"/>
                        </a:cubicBezTo>
                        <a:cubicBezTo>
                          <a:pt x="26728" y="7248"/>
                          <a:pt x="23860" y="6071"/>
                          <a:pt x="20093" y="6071"/>
                        </a:cubicBezTo>
                        <a:cubicBezTo>
                          <a:pt x="18150" y="6071"/>
                          <a:pt x="16443" y="6444"/>
                          <a:pt x="14988" y="7169"/>
                        </a:cubicBezTo>
                        <a:cubicBezTo>
                          <a:pt x="13517" y="7894"/>
                          <a:pt x="12299" y="8839"/>
                          <a:pt x="11317" y="10036"/>
                        </a:cubicBezTo>
                        <a:cubicBezTo>
                          <a:pt x="10335" y="11234"/>
                          <a:pt x="9568" y="12626"/>
                          <a:pt x="9021" y="14217"/>
                        </a:cubicBezTo>
                        <a:cubicBezTo>
                          <a:pt x="8491" y="15809"/>
                          <a:pt x="8176" y="17475"/>
                          <a:pt x="8118" y="19203"/>
                        </a:cubicBezTo>
                        <a:lnTo>
                          <a:pt x="31377" y="19203"/>
                        </a:lnTo>
                        <a:close/>
                      </a:path>
                    </a:pathLst>
                  </a:custGeom>
                  <a:solidFill>
                    <a:srgbClr val="C7D30F"/>
                  </a:solidFill>
                  <a:ln w="4136" cap="flat">
                    <a:noFill/>
                    <a:prstDash val="solid"/>
                    <a:miter/>
                  </a:ln>
                </p:spPr>
                <p:txBody>
                  <a:bodyPr rtlCol="0" anchor="ctr"/>
                  <a:lstStyle/>
                  <a:p>
                    <a:endParaRPr lang="de-DE"/>
                  </a:p>
                </p:txBody>
              </p:sp>
            </p:grpSp>
          </p:grpSp>
          <p:grpSp>
            <p:nvGrpSpPr>
              <p:cNvPr id="24" name="Grafik 11">
                <a:extLst>
                  <a:ext uri="{FF2B5EF4-FFF2-40B4-BE49-F238E27FC236}">
                    <a16:creationId xmlns:a16="http://schemas.microsoft.com/office/drawing/2014/main" id="{881DFA17-EEA4-46A1-B3D1-9D3CB1098D05}"/>
                  </a:ext>
                </a:extLst>
              </p:cNvPr>
              <p:cNvGrpSpPr/>
              <p:nvPr/>
            </p:nvGrpSpPr>
            <p:grpSpPr>
              <a:xfrm>
                <a:off x="7026641" y="2682925"/>
                <a:ext cx="1245322" cy="1139553"/>
                <a:chOff x="7026641" y="2682925"/>
                <a:chExt cx="1245322" cy="1139553"/>
              </a:xfrm>
            </p:grpSpPr>
            <p:sp>
              <p:nvSpPr>
                <p:cNvPr id="57" name="Freihandform: Form 56">
                  <a:extLst>
                    <a:ext uri="{FF2B5EF4-FFF2-40B4-BE49-F238E27FC236}">
                      <a16:creationId xmlns:a16="http://schemas.microsoft.com/office/drawing/2014/main" id="{FFA7CA66-B11B-4209-AFB6-A61E57348AE5}"/>
                    </a:ext>
                  </a:extLst>
                </p:cNvPr>
                <p:cNvSpPr/>
                <p:nvPr/>
              </p:nvSpPr>
              <p:spPr>
                <a:xfrm>
                  <a:off x="7034270" y="2690458"/>
                  <a:ext cx="1230061" cy="1124478"/>
                </a:xfrm>
                <a:custGeom>
                  <a:avLst/>
                  <a:gdLst>
                    <a:gd name="connsiteX0" fmla="*/ 417656 w 1230061"/>
                    <a:gd name="connsiteY0" fmla="*/ 1124478 h 1124478"/>
                    <a:gd name="connsiteX1" fmla="*/ 226803 w 1230061"/>
                    <a:gd name="connsiteY1" fmla="*/ 1014294 h 1124478"/>
                    <a:gd name="connsiteX2" fmla="*/ 29428 w 1230061"/>
                    <a:gd name="connsiteY2" fmla="*/ 672428 h 1124478"/>
                    <a:gd name="connsiteX3" fmla="*/ 29428 w 1230061"/>
                    <a:gd name="connsiteY3" fmla="*/ 452051 h 1124478"/>
                    <a:gd name="connsiteX4" fmla="*/ 226803 w 1230061"/>
                    <a:gd name="connsiteY4" fmla="*/ 110184 h 1124478"/>
                    <a:gd name="connsiteX5" fmla="*/ 417656 w 1230061"/>
                    <a:gd name="connsiteY5" fmla="*/ 0 h 1124478"/>
                    <a:gd name="connsiteX6" fmla="*/ 812410 w 1230061"/>
                    <a:gd name="connsiteY6" fmla="*/ 0 h 1124478"/>
                    <a:gd name="connsiteX7" fmla="*/ 1003258 w 1230061"/>
                    <a:gd name="connsiteY7" fmla="*/ 110184 h 1124478"/>
                    <a:gd name="connsiteX8" fmla="*/ 1200633 w 1230061"/>
                    <a:gd name="connsiteY8" fmla="*/ 452051 h 1124478"/>
                    <a:gd name="connsiteX9" fmla="*/ 1200633 w 1230061"/>
                    <a:gd name="connsiteY9" fmla="*/ 672428 h 1124478"/>
                    <a:gd name="connsiteX10" fmla="*/ 1003258 w 1230061"/>
                    <a:gd name="connsiteY10" fmla="*/ 1014294 h 1124478"/>
                    <a:gd name="connsiteX11" fmla="*/ 812410 w 1230061"/>
                    <a:gd name="connsiteY11" fmla="*/ 1124478 h 1124478"/>
                    <a:gd name="connsiteX12" fmla="*/ 417656 w 1230061"/>
                    <a:gd name="connsiteY12" fmla="*/ 1124478 h 1124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0061" h="1124478">
                      <a:moveTo>
                        <a:pt x="417656" y="1124478"/>
                      </a:moveTo>
                      <a:cubicBezTo>
                        <a:pt x="339176" y="1124478"/>
                        <a:pt x="266045" y="1082261"/>
                        <a:pt x="226803" y="1014294"/>
                      </a:cubicBezTo>
                      <a:lnTo>
                        <a:pt x="29428" y="672428"/>
                      </a:lnTo>
                      <a:cubicBezTo>
                        <a:pt x="-9809" y="604465"/>
                        <a:pt x="-9809" y="520022"/>
                        <a:pt x="29428" y="452051"/>
                      </a:cubicBezTo>
                      <a:lnTo>
                        <a:pt x="226803" y="110184"/>
                      </a:lnTo>
                      <a:cubicBezTo>
                        <a:pt x="266045" y="42222"/>
                        <a:pt x="339176" y="0"/>
                        <a:pt x="417656" y="0"/>
                      </a:cubicBezTo>
                      <a:lnTo>
                        <a:pt x="812410" y="0"/>
                      </a:lnTo>
                      <a:cubicBezTo>
                        <a:pt x="890890" y="0"/>
                        <a:pt x="964016" y="42217"/>
                        <a:pt x="1003258" y="110184"/>
                      </a:cubicBezTo>
                      <a:lnTo>
                        <a:pt x="1200633" y="452051"/>
                      </a:lnTo>
                      <a:cubicBezTo>
                        <a:pt x="1239871" y="520018"/>
                        <a:pt x="1239871" y="604461"/>
                        <a:pt x="1200633" y="672428"/>
                      </a:cubicBezTo>
                      <a:lnTo>
                        <a:pt x="1003258" y="1014294"/>
                      </a:lnTo>
                      <a:cubicBezTo>
                        <a:pt x="964020" y="1082257"/>
                        <a:pt x="890890" y="1124478"/>
                        <a:pt x="812410" y="1124478"/>
                      </a:cubicBezTo>
                      <a:lnTo>
                        <a:pt x="417656" y="1124478"/>
                      </a:lnTo>
                      <a:close/>
                    </a:path>
                  </a:pathLst>
                </a:custGeom>
                <a:solidFill>
                  <a:srgbClr val="354547"/>
                </a:solidFill>
                <a:ln w="4136" cap="flat">
                  <a:noFill/>
                  <a:prstDash val="solid"/>
                  <a:miter/>
                </a:ln>
              </p:spPr>
              <p:txBody>
                <a:bodyPr rtlCol="0" anchor="ctr"/>
                <a:lstStyle/>
                <a:p>
                  <a:endParaRPr lang="de-DE" dirty="0"/>
                </a:p>
              </p:txBody>
            </p:sp>
            <p:sp>
              <p:nvSpPr>
                <p:cNvPr id="58" name="Freihandform: Form 57">
                  <a:extLst>
                    <a:ext uri="{FF2B5EF4-FFF2-40B4-BE49-F238E27FC236}">
                      <a16:creationId xmlns:a16="http://schemas.microsoft.com/office/drawing/2014/main" id="{6250BC83-7D7A-411C-B0F5-C1C9FB7E7DB0}"/>
                    </a:ext>
                  </a:extLst>
                </p:cNvPr>
                <p:cNvSpPr/>
                <p:nvPr/>
              </p:nvSpPr>
              <p:spPr>
                <a:xfrm>
                  <a:off x="7026641" y="2682925"/>
                  <a:ext cx="1245322" cy="1139553"/>
                </a:xfrm>
                <a:custGeom>
                  <a:avLst/>
                  <a:gdLst>
                    <a:gd name="connsiteX0" fmla="*/ 820038 w 1245322"/>
                    <a:gd name="connsiteY0" fmla="*/ 15075 h 1139553"/>
                    <a:gd name="connsiteX1" fmla="*/ 1004360 w 1245322"/>
                    <a:gd name="connsiteY1" fmla="*/ 121493 h 1139553"/>
                    <a:gd name="connsiteX2" fmla="*/ 1201735 w 1245322"/>
                    <a:gd name="connsiteY2" fmla="*/ 463359 h 1139553"/>
                    <a:gd name="connsiteX3" fmla="*/ 1201735 w 1245322"/>
                    <a:gd name="connsiteY3" fmla="*/ 676195 h 1139553"/>
                    <a:gd name="connsiteX4" fmla="*/ 1004360 w 1245322"/>
                    <a:gd name="connsiteY4" fmla="*/ 1018061 h 1139553"/>
                    <a:gd name="connsiteX5" fmla="*/ 820038 w 1245322"/>
                    <a:gd name="connsiteY5" fmla="*/ 1124478 h 1139553"/>
                    <a:gd name="connsiteX6" fmla="*/ 425285 w 1245322"/>
                    <a:gd name="connsiteY6" fmla="*/ 1124478 h 1139553"/>
                    <a:gd name="connsiteX7" fmla="*/ 240963 w 1245322"/>
                    <a:gd name="connsiteY7" fmla="*/ 1018061 h 1139553"/>
                    <a:gd name="connsiteX8" fmla="*/ 43588 w 1245322"/>
                    <a:gd name="connsiteY8" fmla="*/ 676195 h 1139553"/>
                    <a:gd name="connsiteX9" fmla="*/ 43588 w 1245322"/>
                    <a:gd name="connsiteY9" fmla="*/ 463359 h 1139553"/>
                    <a:gd name="connsiteX10" fmla="*/ 240963 w 1245322"/>
                    <a:gd name="connsiteY10" fmla="*/ 121493 h 1139553"/>
                    <a:gd name="connsiteX11" fmla="*/ 425285 w 1245322"/>
                    <a:gd name="connsiteY11" fmla="*/ 15075 h 1139553"/>
                    <a:gd name="connsiteX12" fmla="*/ 820038 w 1245322"/>
                    <a:gd name="connsiteY12" fmla="*/ 15075 h 1139553"/>
                    <a:gd name="connsiteX13" fmla="*/ 820038 w 1245322"/>
                    <a:gd name="connsiteY13" fmla="*/ 0 h 1139553"/>
                    <a:gd name="connsiteX14" fmla="*/ 425285 w 1245322"/>
                    <a:gd name="connsiteY14" fmla="*/ 0 h 1139553"/>
                    <a:gd name="connsiteX15" fmla="*/ 227910 w 1245322"/>
                    <a:gd name="connsiteY15" fmla="*/ 113955 h 1139553"/>
                    <a:gd name="connsiteX16" fmla="*/ 30535 w 1245322"/>
                    <a:gd name="connsiteY16" fmla="*/ 455821 h 1139553"/>
                    <a:gd name="connsiteX17" fmla="*/ 30535 w 1245322"/>
                    <a:gd name="connsiteY17" fmla="*/ 683732 h 1139553"/>
                    <a:gd name="connsiteX18" fmla="*/ 227910 w 1245322"/>
                    <a:gd name="connsiteY18" fmla="*/ 1025598 h 1139553"/>
                    <a:gd name="connsiteX19" fmla="*/ 425285 w 1245322"/>
                    <a:gd name="connsiteY19" fmla="*/ 1139554 h 1139553"/>
                    <a:gd name="connsiteX20" fmla="*/ 820038 w 1245322"/>
                    <a:gd name="connsiteY20" fmla="*/ 1139554 h 1139553"/>
                    <a:gd name="connsiteX21" fmla="*/ 1017413 w 1245322"/>
                    <a:gd name="connsiteY21" fmla="*/ 1025598 h 1139553"/>
                    <a:gd name="connsiteX22" fmla="*/ 1214788 w 1245322"/>
                    <a:gd name="connsiteY22" fmla="*/ 683732 h 1139553"/>
                    <a:gd name="connsiteX23" fmla="*/ 1214788 w 1245322"/>
                    <a:gd name="connsiteY23" fmla="*/ 455821 h 1139553"/>
                    <a:gd name="connsiteX24" fmla="*/ 1017413 w 1245322"/>
                    <a:gd name="connsiteY24" fmla="*/ 113955 h 1139553"/>
                    <a:gd name="connsiteX25" fmla="*/ 820038 w 1245322"/>
                    <a:gd name="connsiteY25" fmla="*/ 0 h 1139553"/>
                    <a:gd name="connsiteX26" fmla="*/ 820038 w 1245322"/>
                    <a:gd name="connsiteY26" fmla="*/ 0 h 1139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245322" h="1139553">
                      <a:moveTo>
                        <a:pt x="820038" y="15075"/>
                      </a:moveTo>
                      <a:cubicBezTo>
                        <a:pt x="895833" y="15075"/>
                        <a:pt x="966461" y="55851"/>
                        <a:pt x="1004360" y="121493"/>
                      </a:cubicBezTo>
                      <a:lnTo>
                        <a:pt x="1201735" y="463359"/>
                      </a:lnTo>
                      <a:cubicBezTo>
                        <a:pt x="1239635" y="529002"/>
                        <a:pt x="1239635" y="610552"/>
                        <a:pt x="1201735" y="676195"/>
                      </a:cubicBezTo>
                      <a:lnTo>
                        <a:pt x="1004360" y="1018061"/>
                      </a:lnTo>
                      <a:cubicBezTo>
                        <a:pt x="966461" y="1083703"/>
                        <a:pt x="895833" y="1124478"/>
                        <a:pt x="820038" y="1124478"/>
                      </a:cubicBezTo>
                      <a:lnTo>
                        <a:pt x="425285" y="1124478"/>
                      </a:lnTo>
                      <a:cubicBezTo>
                        <a:pt x="349490" y="1124478"/>
                        <a:pt x="278862" y="1083703"/>
                        <a:pt x="240963" y="1018061"/>
                      </a:cubicBezTo>
                      <a:lnTo>
                        <a:pt x="43588" y="676195"/>
                      </a:lnTo>
                      <a:cubicBezTo>
                        <a:pt x="5688" y="610552"/>
                        <a:pt x="5688" y="529002"/>
                        <a:pt x="43588" y="463359"/>
                      </a:cubicBezTo>
                      <a:lnTo>
                        <a:pt x="240963" y="121493"/>
                      </a:lnTo>
                      <a:cubicBezTo>
                        <a:pt x="278862" y="55851"/>
                        <a:pt x="349490" y="15075"/>
                        <a:pt x="425285" y="15075"/>
                      </a:cubicBezTo>
                      <a:lnTo>
                        <a:pt x="820038" y="15075"/>
                      </a:lnTo>
                      <a:moveTo>
                        <a:pt x="820038" y="0"/>
                      </a:moveTo>
                      <a:lnTo>
                        <a:pt x="425285" y="0"/>
                      </a:lnTo>
                      <a:cubicBezTo>
                        <a:pt x="343858" y="0"/>
                        <a:pt x="268619" y="43440"/>
                        <a:pt x="227910" y="113955"/>
                      </a:cubicBezTo>
                      <a:lnTo>
                        <a:pt x="30535" y="455821"/>
                      </a:lnTo>
                      <a:cubicBezTo>
                        <a:pt x="-10178" y="526337"/>
                        <a:pt x="-10178" y="613217"/>
                        <a:pt x="30535" y="683732"/>
                      </a:cubicBezTo>
                      <a:lnTo>
                        <a:pt x="227910" y="1025598"/>
                      </a:lnTo>
                      <a:cubicBezTo>
                        <a:pt x="268623" y="1096114"/>
                        <a:pt x="343862" y="1139554"/>
                        <a:pt x="425285" y="1139554"/>
                      </a:cubicBezTo>
                      <a:lnTo>
                        <a:pt x="820038" y="1139554"/>
                      </a:lnTo>
                      <a:cubicBezTo>
                        <a:pt x="901465" y="1139554"/>
                        <a:pt x="976704" y="1096114"/>
                        <a:pt x="1017413" y="1025598"/>
                      </a:cubicBezTo>
                      <a:lnTo>
                        <a:pt x="1214788" y="683732"/>
                      </a:lnTo>
                      <a:cubicBezTo>
                        <a:pt x="1255501" y="613217"/>
                        <a:pt x="1255501" y="526337"/>
                        <a:pt x="1214788" y="455821"/>
                      </a:cubicBezTo>
                      <a:lnTo>
                        <a:pt x="1017413" y="113955"/>
                      </a:lnTo>
                      <a:cubicBezTo>
                        <a:pt x="976700" y="43440"/>
                        <a:pt x="901461" y="0"/>
                        <a:pt x="820038" y="0"/>
                      </a:cubicBezTo>
                      <a:lnTo>
                        <a:pt x="820038" y="0"/>
                      </a:lnTo>
                      <a:close/>
                    </a:path>
                  </a:pathLst>
                </a:custGeom>
                <a:solidFill>
                  <a:srgbClr val="C7D30F"/>
                </a:solidFill>
                <a:ln w="4136" cap="flat">
                  <a:noFill/>
                  <a:prstDash val="solid"/>
                  <a:miter/>
                </a:ln>
              </p:spPr>
              <p:txBody>
                <a:bodyPr rtlCol="0" anchor="ctr"/>
                <a:lstStyle/>
                <a:p>
                  <a:endParaRPr lang="de-DE"/>
                </a:p>
              </p:txBody>
            </p:sp>
          </p:grpSp>
          <p:grpSp>
            <p:nvGrpSpPr>
              <p:cNvPr id="25" name="Grafik 11">
                <a:extLst>
                  <a:ext uri="{FF2B5EF4-FFF2-40B4-BE49-F238E27FC236}">
                    <a16:creationId xmlns:a16="http://schemas.microsoft.com/office/drawing/2014/main" id="{34677B81-BE64-4F5F-9CD0-3664DF2EDAF6}"/>
                  </a:ext>
                </a:extLst>
              </p:cNvPr>
              <p:cNvGrpSpPr/>
              <p:nvPr/>
            </p:nvGrpSpPr>
            <p:grpSpPr>
              <a:xfrm>
                <a:off x="7251659" y="2828589"/>
                <a:ext cx="793083" cy="908037"/>
                <a:chOff x="7251659" y="2828589"/>
                <a:chExt cx="793083" cy="908037"/>
              </a:xfrm>
            </p:grpSpPr>
            <p:sp>
              <p:nvSpPr>
                <p:cNvPr id="26" name="Freihandform: Form 25">
                  <a:extLst>
                    <a:ext uri="{FF2B5EF4-FFF2-40B4-BE49-F238E27FC236}">
                      <a16:creationId xmlns:a16="http://schemas.microsoft.com/office/drawing/2014/main" id="{6B21719D-3F7D-44E7-94E9-07299C61480F}"/>
                    </a:ext>
                  </a:extLst>
                </p:cNvPr>
                <p:cNvSpPr/>
                <p:nvPr/>
              </p:nvSpPr>
              <p:spPr>
                <a:xfrm>
                  <a:off x="7339922" y="2828589"/>
                  <a:ext cx="572752" cy="591594"/>
                </a:xfrm>
                <a:custGeom>
                  <a:avLst/>
                  <a:gdLst>
                    <a:gd name="connsiteX0" fmla="*/ 77519 w 572752"/>
                    <a:gd name="connsiteY0" fmla="*/ 522674 h 591594"/>
                    <a:gd name="connsiteX1" fmla="*/ 70835 w 572752"/>
                    <a:gd name="connsiteY1" fmla="*/ 517411 h 591594"/>
                    <a:gd name="connsiteX2" fmla="*/ 5163 w 572752"/>
                    <a:gd name="connsiteY2" fmla="*/ 451790 h 591594"/>
                    <a:gd name="connsiteX3" fmla="*/ 5043 w 572752"/>
                    <a:gd name="connsiteY3" fmla="*/ 433677 h 591594"/>
                    <a:gd name="connsiteX4" fmla="*/ 101520 w 572752"/>
                    <a:gd name="connsiteY4" fmla="*/ 337196 h 591594"/>
                    <a:gd name="connsiteX5" fmla="*/ 104590 w 572752"/>
                    <a:gd name="connsiteY5" fmla="*/ 334424 h 591594"/>
                    <a:gd name="connsiteX6" fmla="*/ 101404 w 572752"/>
                    <a:gd name="connsiteY6" fmla="*/ 331059 h 591594"/>
                    <a:gd name="connsiteX7" fmla="*/ 25414 w 572752"/>
                    <a:gd name="connsiteY7" fmla="*/ 255020 h 591594"/>
                    <a:gd name="connsiteX8" fmla="*/ 17052 w 572752"/>
                    <a:gd name="connsiteY8" fmla="*/ 188296 h 591594"/>
                    <a:gd name="connsiteX9" fmla="*/ 22480 w 572752"/>
                    <a:gd name="connsiteY9" fmla="*/ 181131 h 591594"/>
                    <a:gd name="connsiteX10" fmla="*/ 47020 w 572752"/>
                    <a:gd name="connsiteY10" fmla="*/ 157379 h 591594"/>
                    <a:gd name="connsiteX11" fmla="*/ 114312 w 572752"/>
                    <a:gd name="connsiteY11" fmla="*/ 160039 h 591594"/>
                    <a:gd name="connsiteX12" fmla="*/ 118928 w 572752"/>
                    <a:gd name="connsiteY12" fmla="*/ 164452 h 591594"/>
                    <a:gd name="connsiteX13" fmla="*/ 263490 w 572752"/>
                    <a:gd name="connsiteY13" fmla="*/ 309059 h 591594"/>
                    <a:gd name="connsiteX14" fmla="*/ 266076 w 572752"/>
                    <a:gd name="connsiteY14" fmla="*/ 312167 h 591594"/>
                    <a:gd name="connsiteX15" fmla="*/ 286036 w 572752"/>
                    <a:gd name="connsiteY15" fmla="*/ 292008 h 591594"/>
                    <a:gd name="connsiteX16" fmla="*/ 280703 w 572752"/>
                    <a:gd name="connsiteY16" fmla="*/ 287818 h 591594"/>
                    <a:gd name="connsiteX17" fmla="*/ 265810 w 572752"/>
                    <a:gd name="connsiteY17" fmla="*/ 272946 h 591594"/>
                    <a:gd name="connsiteX18" fmla="*/ 265342 w 572752"/>
                    <a:gd name="connsiteY18" fmla="*/ 259437 h 591594"/>
                    <a:gd name="connsiteX19" fmla="*/ 279145 w 572752"/>
                    <a:gd name="connsiteY19" fmla="*/ 259396 h 591594"/>
                    <a:gd name="connsiteX20" fmla="*/ 299355 w 572752"/>
                    <a:gd name="connsiteY20" fmla="*/ 279804 h 591594"/>
                    <a:gd name="connsiteX21" fmla="*/ 322021 w 572752"/>
                    <a:gd name="connsiteY21" fmla="*/ 257067 h 591594"/>
                    <a:gd name="connsiteX22" fmla="*/ 302260 w 572752"/>
                    <a:gd name="connsiteY22" fmla="*/ 237475 h 591594"/>
                    <a:gd name="connsiteX23" fmla="*/ 298911 w 572752"/>
                    <a:gd name="connsiteY23" fmla="*/ 228760 h 591594"/>
                    <a:gd name="connsiteX24" fmla="*/ 304787 w 572752"/>
                    <a:gd name="connsiteY24" fmla="*/ 221185 h 591594"/>
                    <a:gd name="connsiteX25" fmla="*/ 315159 w 572752"/>
                    <a:gd name="connsiteY25" fmla="*/ 223440 h 591594"/>
                    <a:gd name="connsiteX26" fmla="*/ 332721 w 572752"/>
                    <a:gd name="connsiteY26" fmla="*/ 240960 h 591594"/>
                    <a:gd name="connsiteX27" fmla="*/ 335091 w 572752"/>
                    <a:gd name="connsiteY27" fmla="*/ 244101 h 591594"/>
                    <a:gd name="connsiteX28" fmla="*/ 361139 w 572752"/>
                    <a:gd name="connsiteY28" fmla="*/ 218082 h 591594"/>
                    <a:gd name="connsiteX29" fmla="*/ 303967 w 572752"/>
                    <a:gd name="connsiteY29" fmla="*/ 160901 h 591594"/>
                    <a:gd name="connsiteX30" fmla="*/ 301924 w 572752"/>
                    <a:gd name="connsiteY30" fmla="*/ 163710 h 591594"/>
                    <a:gd name="connsiteX31" fmla="*/ 231968 w 572752"/>
                    <a:gd name="connsiteY31" fmla="*/ 233555 h 591594"/>
                    <a:gd name="connsiteX32" fmla="*/ 223663 w 572752"/>
                    <a:gd name="connsiteY32" fmla="*/ 237922 h 591594"/>
                    <a:gd name="connsiteX33" fmla="*/ 215160 w 572752"/>
                    <a:gd name="connsiteY33" fmla="*/ 232962 h 591594"/>
                    <a:gd name="connsiteX34" fmla="*/ 215927 w 572752"/>
                    <a:gd name="connsiteY34" fmla="*/ 223013 h 591594"/>
                    <a:gd name="connsiteX35" fmla="*/ 218728 w 572752"/>
                    <a:gd name="connsiteY35" fmla="*/ 219984 h 591594"/>
                    <a:gd name="connsiteX36" fmla="*/ 296313 w 572752"/>
                    <a:gd name="connsiteY36" fmla="*/ 142353 h 591594"/>
                    <a:gd name="connsiteX37" fmla="*/ 313887 w 572752"/>
                    <a:gd name="connsiteY37" fmla="*/ 142469 h 591594"/>
                    <a:gd name="connsiteX38" fmla="*/ 380031 w 572752"/>
                    <a:gd name="connsiteY38" fmla="*/ 208688 h 591594"/>
                    <a:gd name="connsiteX39" fmla="*/ 385028 w 572752"/>
                    <a:gd name="connsiteY39" fmla="*/ 215110 h 591594"/>
                    <a:gd name="connsiteX40" fmla="*/ 385028 w 572752"/>
                    <a:gd name="connsiteY40" fmla="*/ 220373 h 591594"/>
                    <a:gd name="connsiteX41" fmla="*/ 379679 w 572752"/>
                    <a:gd name="connsiteY41" fmla="*/ 226991 h 591594"/>
                    <a:gd name="connsiteX42" fmla="*/ 283480 w 572752"/>
                    <a:gd name="connsiteY42" fmla="*/ 323240 h 591594"/>
                    <a:gd name="connsiteX43" fmla="*/ 280334 w 572752"/>
                    <a:gd name="connsiteY43" fmla="*/ 325747 h 591594"/>
                    <a:gd name="connsiteX44" fmla="*/ 283558 w 572752"/>
                    <a:gd name="connsiteY44" fmla="*/ 329124 h 591594"/>
                    <a:gd name="connsiteX45" fmla="*/ 329468 w 572752"/>
                    <a:gd name="connsiteY45" fmla="*/ 375183 h 591594"/>
                    <a:gd name="connsiteX46" fmla="*/ 334482 w 572752"/>
                    <a:gd name="connsiteY46" fmla="*/ 383309 h 591594"/>
                    <a:gd name="connsiteX47" fmla="*/ 359904 w 572752"/>
                    <a:gd name="connsiteY47" fmla="*/ 460119 h 591594"/>
                    <a:gd name="connsiteX48" fmla="*/ 371822 w 572752"/>
                    <a:gd name="connsiteY48" fmla="*/ 496427 h 591594"/>
                    <a:gd name="connsiteX49" fmla="*/ 366456 w 572752"/>
                    <a:gd name="connsiteY49" fmla="*/ 509604 h 591594"/>
                    <a:gd name="connsiteX50" fmla="*/ 357049 w 572752"/>
                    <a:gd name="connsiteY50" fmla="*/ 508854 h 591594"/>
                    <a:gd name="connsiteX51" fmla="*/ 245721 w 572752"/>
                    <a:gd name="connsiteY51" fmla="*/ 472132 h 591594"/>
                    <a:gd name="connsiteX52" fmla="*/ 237317 w 572752"/>
                    <a:gd name="connsiteY52" fmla="*/ 466877 h 591594"/>
                    <a:gd name="connsiteX53" fmla="*/ 121398 w 572752"/>
                    <a:gd name="connsiteY53" fmla="*/ 351012 h 591594"/>
                    <a:gd name="connsiteX54" fmla="*/ 119090 w 572752"/>
                    <a:gd name="connsiteY54" fmla="*/ 347460 h 591594"/>
                    <a:gd name="connsiteX55" fmla="*/ 24279 w 572752"/>
                    <a:gd name="connsiteY55" fmla="*/ 442366 h 591594"/>
                    <a:gd name="connsiteX56" fmla="*/ 80527 w 572752"/>
                    <a:gd name="connsiteY56" fmla="*/ 498623 h 591594"/>
                    <a:gd name="connsiteX57" fmla="*/ 105991 w 572752"/>
                    <a:gd name="connsiteY57" fmla="*/ 473134 h 591594"/>
                    <a:gd name="connsiteX58" fmla="*/ 103567 w 572752"/>
                    <a:gd name="connsiteY58" fmla="*/ 470598 h 591594"/>
                    <a:gd name="connsiteX59" fmla="*/ 87108 w 572752"/>
                    <a:gd name="connsiteY59" fmla="*/ 454098 h 591594"/>
                    <a:gd name="connsiteX60" fmla="*/ 85616 w 572752"/>
                    <a:gd name="connsiteY60" fmla="*/ 439201 h 591594"/>
                    <a:gd name="connsiteX61" fmla="*/ 100480 w 572752"/>
                    <a:gd name="connsiteY61" fmla="*/ 440477 h 591594"/>
                    <a:gd name="connsiteX62" fmla="*/ 112683 w 572752"/>
                    <a:gd name="connsiteY62" fmla="*/ 452726 h 591594"/>
                    <a:gd name="connsiteX63" fmla="*/ 118912 w 572752"/>
                    <a:gd name="connsiteY63" fmla="*/ 460069 h 591594"/>
                    <a:gd name="connsiteX64" fmla="*/ 142105 w 572752"/>
                    <a:gd name="connsiteY64" fmla="*/ 436975 h 591594"/>
                    <a:gd name="connsiteX65" fmla="*/ 122508 w 572752"/>
                    <a:gd name="connsiteY65" fmla="*/ 417537 h 591594"/>
                    <a:gd name="connsiteX66" fmla="*/ 121638 w 572752"/>
                    <a:gd name="connsiteY66" fmla="*/ 403162 h 591594"/>
                    <a:gd name="connsiteX67" fmla="*/ 135959 w 572752"/>
                    <a:gd name="connsiteY67" fmla="*/ 404019 h 591594"/>
                    <a:gd name="connsiteX68" fmla="*/ 153517 w 572752"/>
                    <a:gd name="connsiteY68" fmla="*/ 421552 h 591594"/>
                    <a:gd name="connsiteX69" fmla="*/ 155962 w 572752"/>
                    <a:gd name="connsiteY69" fmla="*/ 423678 h 591594"/>
                    <a:gd name="connsiteX70" fmla="*/ 159500 w 572752"/>
                    <a:gd name="connsiteY70" fmla="*/ 420350 h 591594"/>
                    <a:gd name="connsiteX71" fmla="*/ 170995 w 572752"/>
                    <a:gd name="connsiteY71" fmla="*/ 419165 h 591594"/>
                    <a:gd name="connsiteX72" fmla="*/ 175036 w 572752"/>
                    <a:gd name="connsiteY72" fmla="*/ 429579 h 591594"/>
                    <a:gd name="connsiteX73" fmla="*/ 170991 w 572752"/>
                    <a:gd name="connsiteY73" fmla="*/ 435691 h 591594"/>
                    <a:gd name="connsiteX74" fmla="*/ 89412 w 572752"/>
                    <a:gd name="connsiteY74" fmla="*/ 517316 h 591594"/>
                    <a:gd name="connsiteX75" fmla="*/ 82790 w 572752"/>
                    <a:gd name="connsiteY75" fmla="*/ 522678 h 591594"/>
                    <a:gd name="connsiteX76" fmla="*/ 77519 w 572752"/>
                    <a:gd name="connsiteY76" fmla="*/ 522674 h 591594"/>
                    <a:gd name="connsiteX77" fmla="*/ 125542 w 572752"/>
                    <a:gd name="connsiteY77" fmla="*/ 198075 h 591594"/>
                    <a:gd name="connsiteX78" fmla="*/ 104122 w 572752"/>
                    <a:gd name="connsiteY78" fmla="*/ 176681 h 591594"/>
                    <a:gd name="connsiteX79" fmla="*/ 53924 w 572752"/>
                    <a:gd name="connsiteY79" fmla="*/ 176419 h 591594"/>
                    <a:gd name="connsiteX80" fmla="*/ 38873 w 572752"/>
                    <a:gd name="connsiteY80" fmla="*/ 191648 h 591594"/>
                    <a:gd name="connsiteX81" fmla="*/ 30283 w 572752"/>
                    <a:gd name="connsiteY81" fmla="*/ 205057 h 591594"/>
                    <a:gd name="connsiteX82" fmla="*/ 39694 w 572752"/>
                    <a:gd name="connsiteY82" fmla="*/ 242323 h 591594"/>
                    <a:gd name="connsiteX83" fmla="*/ 243251 w 572752"/>
                    <a:gd name="connsiteY83" fmla="*/ 445901 h 591594"/>
                    <a:gd name="connsiteX84" fmla="*/ 245414 w 572752"/>
                    <a:gd name="connsiteY84" fmla="*/ 447923 h 591594"/>
                    <a:gd name="connsiteX85" fmla="*/ 309756 w 572752"/>
                    <a:gd name="connsiteY85" fmla="*/ 383549 h 591594"/>
                    <a:gd name="connsiteX86" fmla="*/ 138392 w 572752"/>
                    <a:gd name="connsiteY86" fmla="*/ 212148 h 591594"/>
                    <a:gd name="connsiteX87" fmla="*/ 111904 w 572752"/>
                    <a:gd name="connsiteY87" fmla="*/ 238685 h 591594"/>
                    <a:gd name="connsiteX88" fmla="*/ 106791 w 572752"/>
                    <a:gd name="connsiteY88" fmla="*/ 243661 h 591594"/>
                    <a:gd name="connsiteX89" fmla="*/ 93535 w 572752"/>
                    <a:gd name="connsiteY89" fmla="*/ 243164 h 591594"/>
                    <a:gd name="connsiteX90" fmla="*/ 93510 w 572752"/>
                    <a:gd name="connsiteY90" fmla="*/ 230173 h 591594"/>
                    <a:gd name="connsiteX91" fmla="*/ 97194 w 572752"/>
                    <a:gd name="connsiteY91" fmla="*/ 226419 h 591594"/>
                    <a:gd name="connsiteX92" fmla="*/ 125542 w 572752"/>
                    <a:gd name="connsiteY92" fmla="*/ 198075 h 591594"/>
                    <a:gd name="connsiteX93" fmla="*/ 320683 w 572752"/>
                    <a:gd name="connsiteY93" fmla="*/ 402246 h 591594"/>
                    <a:gd name="connsiteX94" fmla="*/ 264692 w 572752"/>
                    <a:gd name="connsiteY94" fmla="*/ 458312 h 591594"/>
                    <a:gd name="connsiteX95" fmla="*/ 348252 w 572752"/>
                    <a:gd name="connsiteY95" fmla="*/ 485885 h 591594"/>
                    <a:gd name="connsiteX96" fmla="*/ 320683 w 572752"/>
                    <a:gd name="connsiteY96" fmla="*/ 402246 h 591594"/>
                    <a:gd name="connsiteX97" fmla="*/ 559542 w 572752"/>
                    <a:gd name="connsiteY97" fmla="*/ 446771 h 591594"/>
                    <a:gd name="connsiteX98" fmla="*/ 552481 w 572752"/>
                    <a:gd name="connsiteY98" fmla="*/ 446771 h 591594"/>
                    <a:gd name="connsiteX99" fmla="*/ 443195 w 572752"/>
                    <a:gd name="connsiteY99" fmla="*/ 556057 h 591594"/>
                    <a:gd name="connsiteX100" fmla="*/ 403050 w 572752"/>
                    <a:gd name="connsiteY100" fmla="*/ 515911 h 591594"/>
                    <a:gd name="connsiteX101" fmla="*/ 395989 w 572752"/>
                    <a:gd name="connsiteY101" fmla="*/ 515911 h 591594"/>
                    <a:gd name="connsiteX102" fmla="*/ 384254 w 572752"/>
                    <a:gd name="connsiteY102" fmla="*/ 527647 h 591594"/>
                    <a:gd name="connsiteX103" fmla="*/ 384254 w 572752"/>
                    <a:gd name="connsiteY103" fmla="*/ 534708 h 591594"/>
                    <a:gd name="connsiteX104" fmla="*/ 439686 w 572752"/>
                    <a:gd name="connsiteY104" fmla="*/ 590140 h 591594"/>
                    <a:gd name="connsiteX105" fmla="*/ 446730 w 572752"/>
                    <a:gd name="connsiteY105" fmla="*/ 590140 h 591594"/>
                    <a:gd name="connsiteX106" fmla="*/ 571285 w 572752"/>
                    <a:gd name="connsiteY106" fmla="*/ 465568 h 591594"/>
                    <a:gd name="connsiteX107" fmla="*/ 571285 w 572752"/>
                    <a:gd name="connsiteY107" fmla="*/ 458523 h 591594"/>
                    <a:gd name="connsiteX108" fmla="*/ 559542 w 572752"/>
                    <a:gd name="connsiteY108" fmla="*/ 446771 h 591594"/>
                    <a:gd name="connsiteX109" fmla="*/ 559542 w 572752"/>
                    <a:gd name="connsiteY109" fmla="*/ 321126 h 591594"/>
                    <a:gd name="connsiteX110" fmla="*/ 552481 w 572752"/>
                    <a:gd name="connsiteY110" fmla="*/ 321126 h 591594"/>
                    <a:gd name="connsiteX111" fmla="*/ 443195 w 572752"/>
                    <a:gd name="connsiteY111" fmla="*/ 430412 h 591594"/>
                    <a:gd name="connsiteX112" fmla="*/ 403050 w 572752"/>
                    <a:gd name="connsiteY112" fmla="*/ 390266 h 591594"/>
                    <a:gd name="connsiteX113" fmla="*/ 395989 w 572752"/>
                    <a:gd name="connsiteY113" fmla="*/ 390266 h 591594"/>
                    <a:gd name="connsiteX114" fmla="*/ 384254 w 572752"/>
                    <a:gd name="connsiteY114" fmla="*/ 402001 h 591594"/>
                    <a:gd name="connsiteX115" fmla="*/ 384254 w 572752"/>
                    <a:gd name="connsiteY115" fmla="*/ 409062 h 591594"/>
                    <a:gd name="connsiteX116" fmla="*/ 439686 w 572752"/>
                    <a:gd name="connsiteY116" fmla="*/ 464495 h 591594"/>
                    <a:gd name="connsiteX117" fmla="*/ 446730 w 572752"/>
                    <a:gd name="connsiteY117" fmla="*/ 464495 h 591594"/>
                    <a:gd name="connsiteX118" fmla="*/ 571285 w 572752"/>
                    <a:gd name="connsiteY118" fmla="*/ 339923 h 591594"/>
                    <a:gd name="connsiteX119" fmla="*/ 571285 w 572752"/>
                    <a:gd name="connsiteY119" fmla="*/ 332878 h 591594"/>
                    <a:gd name="connsiteX120" fmla="*/ 559542 w 572752"/>
                    <a:gd name="connsiteY120" fmla="*/ 321126 h 591594"/>
                    <a:gd name="connsiteX121" fmla="*/ 439677 w 572752"/>
                    <a:gd name="connsiteY121" fmla="*/ 338854 h 591594"/>
                    <a:gd name="connsiteX122" fmla="*/ 446722 w 572752"/>
                    <a:gd name="connsiteY122" fmla="*/ 338854 h 591594"/>
                    <a:gd name="connsiteX123" fmla="*/ 571277 w 572752"/>
                    <a:gd name="connsiteY123" fmla="*/ 214282 h 591594"/>
                    <a:gd name="connsiteX124" fmla="*/ 571277 w 572752"/>
                    <a:gd name="connsiteY124" fmla="*/ 207237 h 591594"/>
                    <a:gd name="connsiteX125" fmla="*/ 559542 w 572752"/>
                    <a:gd name="connsiteY125" fmla="*/ 195481 h 591594"/>
                    <a:gd name="connsiteX126" fmla="*/ 552481 w 572752"/>
                    <a:gd name="connsiteY126" fmla="*/ 195481 h 591594"/>
                    <a:gd name="connsiteX127" fmla="*/ 443195 w 572752"/>
                    <a:gd name="connsiteY127" fmla="*/ 304766 h 591594"/>
                    <a:gd name="connsiteX128" fmla="*/ 403050 w 572752"/>
                    <a:gd name="connsiteY128" fmla="*/ 264621 h 591594"/>
                    <a:gd name="connsiteX129" fmla="*/ 395989 w 572752"/>
                    <a:gd name="connsiteY129" fmla="*/ 264621 h 591594"/>
                    <a:gd name="connsiteX130" fmla="*/ 384254 w 572752"/>
                    <a:gd name="connsiteY130" fmla="*/ 276356 h 591594"/>
                    <a:gd name="connsiteX131" fmla="*/ 384254 w 572752"/>
                    <a:gd name="connsiteY131" fmla="*/ 283417 h 591594"/>
                    <a:gd name="connsiteX132" fmla="*/ 439677 w 572752"/>
                    <a:gd name="connsiteY132" fmla="*/ 338854 h 591594"/>
                    <a:gd name="connsiteX133" fmla="*/ 461200 w 572752"/>
                    <a:gd name="connsiteY133" fmla="*/ 22161 h 591594"/>
                    <a:gd name="connsiteX134" fmla="*/ 532105 w 572752"/>
                    <a:gd name="connsiteY134" fmla="*/ 93066 h 591594"/>
                    <a:gd name="connsiteX135" fmla="*/ 461200 w 572752"/>
                    <a:gd name="connsiteY135" fmla="*/ 163971 h 591594"/>
                    <a:gd name="connsiteX136" fmla="*/ 390295 w 572752"/>
                    <a:gd name="connsiteY136" fmla="*/ 93066 h 591594"/>
                    <a:gd name="connsiteX137" fmla="*/ 461200 w 572752"/>
                    <a:gd name="connsiteY137" fmla="*/ 22161 h 591594"/>
                    <a:gd name="connsiteX138" fmla="*/ 461200 w 572752"/>
                    <a:gd name="connsiteY138" fmla="*/ 0 h 591594"/>
                    <a:gd name="connsiteX139" fmla="*/ 368134 w 572752"/>
                    <a:gd name="connsiteY139" fmla="*/ 93066 h 591594"/>
                    <a:gd name="connsiteX140" fmla="*/ 461200 w 572752"/>
                    <a:gd name="connsiteY140" fmla="*/ 186133 h 591594"/>
                    <a:gd name="connsiteX141" fmla="*/ 554267 w 572752"/>
                    <a:gd name="connsiteY141" fmla="*/ 93066 h 591594"/>
                    <a:gd name="connsiteX142" fmla="*/ 461200 w 572752"/>
                    <a:gd name="connsiteY142" fmla="*/ 0 h 591594"/>
                    <a:gd name="connsiteX143" fmla="*/ 461200 w 572752"/>
                    <a:gd name="connsiteY143" fmla="*/ 0 h 591594"/>
                    <a:gd name="connsiteX144" fmla="*/ 500028 w 572752"/>
                    <a:gd name="connsiteY144" fmla="*/ 107669 h 591594"/>
                    <a:gd name="connsiteX145" fmla="*/ 470652 w 572752"/>
                    <a:gd name="connsiteY145" fmla="*/ 87277 h 591594"/>
                    <a:gd name="connsiteX146" fmla="*/ 470652 w 572752"/>
                    <a:gd name="connsiteY146" fmla="*/ 46510 h 591594"/>
                    <a:gd name="connsiteX147" fmla="*/ 459572 w 572752"/>
                    <a:gd name="connsiteY147" fmla="*/ 35430 h 591594"/>
                    <a:gd name="connsiteX148" fmla="*/ 448491 w 572752"/>
                    <a:gd name="connsiteY148" fmla="*/ 46510 h 591594"/>
                    <a:gd name="connsiteX149" fmla="*/ 448491 w 572752"/>
                    <a:gd name="connsiteY149" fmla="*/ 90742 h 591594"/>
                    <a:gd name="connsiteX150" fmla="*/ 448715 w 572752"/>
                    <a:gd name="connsiteY150" fmla="*/ 91836 h 591594"/>
                    <a:gd name="connsiteX151" fmla="*/ 453252 w 572752"/>
                    <a:gd name="connsiteY151" fmla="*/ 102183 h 591594"/>
                    <a:gd name="connsiteX152" fmla="*/ 487389 w 572752"/>
                    <a:gd name="connsiteY152" fmla="*/ 125881 h 591594"/>
                    <a:gd name="connsiteX153" fmla="*/ 493692 w 572752"/>
                    <a:gd name="connsiteY153" fmla="*/ 127854 h 591594"/>
                    <a:gd name="connsiteX154" fmla="*/ 502817 w 572752"/>
                    <a:gd name="connsiteY154" fmla="*/ 123093 h 591594"/>
                    <a:gd name="connsiteX155" fmla="*/ 500028 w 572752"/>
                    <a:gd name="connsiteY155" fmla="*/ 107669 h 591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Lst>
                  <a:rect l="l" t="t" r="r" b="b"/>
                  <a:pathLst>
                    <a:path w="572752" h="591594">
                      <a:moveTo>
                        <a:pt x="77519" y="522674"/>
                      </a:moveTo>
                      <a:cubicBezTo>
                        <a:pt x="75281" y="520929"/>
                        <a:pt x="72828" y="519400"/>
                        <a:pt x="70835" y="517411"/>
                      </a:cubicBezTo>
                      <a:cubicBezTo>
                        <a:pt x="48902" y="495577"/>
                        <a:pt x="27039" y="473673"/>
                        <a:pt x="5163" y="451790"/>
                      </a:cubicBezTo>
                      <a:cubicBezTo>
                        <a:pt x="-1686" y="444940"/>
                        <a:pt x="-1715" y="440435"/>
                        <a:pt x="5043" y="433677"/>
                      </a:cubicBezTo>
                      <a:cubicBezTo>
                        <a:pt x="37199" y="401512"/>
                        <a:pt x="69355" y="369348"/>
                        <a:pt x="101520" y="337196"/>
                      </a:cubicBezTo>
                      <a:cubicBezTo>
                        <a:pt x="102403" y="336313"/>
                        <a:pt x="103376" y="335518"/>
                        <a:pt x="104590" y="334424"/>
                      </a:cubicBezTo>
                      <a:cubicBezTo>
                        <a:pt x="103385" y="333148"/>
                        <a:pt x="102419" y="332078"/>
                        <a:pt x="101404" y="331059"/>
                      </a:cubicBezTo>
                      <a:cubicBezTo>
                        <a:pt x="76073" y="305715"/>
                        <a:pt x="50692" y="280417"/>
                        <a:pt x="25414" y="255020"/>
                      </a:cubicBezTo>
                      <a:cubicBezTo>
                        <a:pt x="6920" y="236439"/>
                        <a:pt x="3638" y="209939"/>
                        <a:pt x="17052" y="188296"/>
                      </a:cubicBezTo>
                      <a:cubicBezTo>
                        <a:pt x="18627" y="185756"/>
                        <a:pt x="20384" y="183236"/>
                        <a:pt x="22480" y="181131"/>
                      </a:cubicBezTo>
                      <a:cubicBezTo>
                        <a:pt x="30524" y="173067"/>
                        <a:pt x="38128" y="164398"/>
                        <a:pt x="47020" y="157379"/>
                      </a:cubicBezTo>
                      <a:cubicBezTo>
                        <a:pt x="67051" y="141557"/>
                        <a:pt x="95225" y="143062"/>
                        <a:pt x="114312" y="160039"/>
                      </a:cubicBezTo>
                      <a:cubicBezTo>
                        <a:pt x="115903" y="161452"/>
                        <a:pt x="117424" y="162948"/>
                        <a:pt x="118928" y="164452"/>
                      </a:cubicBezTo>
                      <a:cubicBezTo>
                        <a:pt x="167125" y="212649"/>
                        <a:pt x="215318" y="260846"/>
                        <a:pt x="263490" y="309059"/>
                      </a:cubicBezTo>
                      <a:cubicBezTo>
                        <a:pt x="264546" y="310116"/>
                        <a:pt x="265413" y="311363"/>
                        <a:pt x="266076" y="312167"/>
                      </a:cubicBezTo>
                      <a:cubicBezTo>
                        <a:pt x="272668" y="305512"/>
                        <a:pt x="278872" y="299243"/>
                        <a:pt x="286036" y="292008"/>
                      </a:cubicBezTo>
                      <a:cubicBezTo>
                        <a:pt x="284789" y="291042"/>
                        <a:pt x="282568" y="289617"/>
                        <a:pt x="280703" y="287818"/>
                      </a:cubicBezTo>
                      <a:cubicBezTo>
                        <a:pt x="275652" y="282949"/>
                        <a:pt x="270692" y="277981"/>
                        <a:pt x="265810" y="272946"/>
                      </a:cubicBezTo>
                      <a:cubicBezTo>
                        <a:pt x="261969" y="268984"/>
                        <a:pt x="261853" y="263117"/>
                        <a:pt x="265342" y="259437"/>
                      </a:cubicBezTo>
                      <a:cubicBezTo>
                        <a:pt x="269014" y="255567"/>
                        <a:pt x="275047" y="255389"/>
                        <a:pt x="279145" y="259396"/>
                      </a:cubicBezTo>
                      <a:cubicBezTo>
                        <a:pt x="286028" y="266125"/>
                        <a:pt x="292708" y="273070"/>
                        <a:pt x="299355" y="279804"/>
                      </a:cubicBezTo>
                      <a:cubicBezTo>
                        <a:pt x="306979" y="272159"/>
                        <a:pt x="314306" y="264803"/>
                        <a:pt x="322021" y="257067"/>
                      </a:cubicBezTo>
                      <a:cubicBezTo>
                        <a:pt x="315553" y="250652"/>
                        <a:pt x="308923" y="244043"/>
                        <a:pt x="302260" y="237475"/>
                      </a:cubicBezTo>
                      <a:cubicBezTo>
                        <a:pt x="299806" y="235059"/>
                        <a:pt x="298406" y="232249"/>
                        <a:pt x="298911" y="228760"/>
                      </a:cubicBezTo>
                      <a:cubicBezTo>
                        <a:pt x="299433" y="225163"/>
                        <a:pt x="301240" y="222445"/>
                        <a:pt x="304787" y="221185"/>
                      </a:cubicBezTo>
                      <a:cubicBezTo>
                        <a:pt x="308687" y="219801"/>
                        <a:pt x="312221" y="220555"/>
                        <a:pt x="315159" y="223440"/>
                      </a:cubicBezTo>
                      <a:cubicBezTo>
                        <a:pt x="321064" y="229228"/>
                        <a:pt x="326903" y="235084"/>
                        <a:pt x="332721" y="240960"/>
                      </a:cubicBezTo>
                      <a:cubicBezTo>
                        <a:pt x="333674" y="241925"/>
                        <a:pt x="334374" y="243139"/>
                        <a:pt x="335091" y="244101"/>
                      </a:cubicBezTo>
                      <a:cubicBezTo>
                        <a:pt x="344303" y="234901"/>
                        <a:pt x="352889" y="226320"/>
                        <a:pt x="361139" y="218082"/>
                      </a:cubicBezTo>
                      <a:cubicBezTo>
                        <a:pt x="342359" y="199298"/>
                        <a:pt x="323455" y="180389"/>
                        <a:pt x="303967" y="160901"/>
                      </a:cubicBezTo>
                      <a:cubicBezTo>
                        <a:pt x="303552" y="161481"/>
                        <a:pt x="302889" y="162745"/>
                        <a:pt x="301924" y="163710"/>
                      </a:cubicBezTo>
                      <a:cubicBezTo>
                        <a:pt x="278652" y="187040"/>
                        <a:pt x="255397" y="210386"/>
                        <a:pt x="231968" y="233555"/>
                      </a:cubicBezTo>
                      <a:cubicBezTo>
                        <a:pt x="229809" y="235689"/>
                        <a:pt x="226610" y="237471"/>
                        <a:pt x="223663" y="237922"/>
                      </a:cubicBezTo>
                      <a:cubicBezTo>
                        <a:pt x="220133" y="238461"/>
                        <a:pt x="216776" y="236542"/>
                        <a:pt x="215160" y="232962"/>
                      </a:cubicBezTo>
                      <a:cubicBezTo>
                        <a:pt x="213640" y="229589"/>
                        <a:pt x="213664" y="226141"/>
                        <a:pt x="215927" y="223013"/>
                      </a:cubicBezTo>
                      <a:cubicBezTo>
                        <a:pt x="216727" y="221906"/>
                        <a:pt x="217754" y="220953"/>
                        <a:pt x="218728" y="219984"/>
                      </a:cubicBezTo>
                      <a:cubicBezTo>
                        <a:pt x="244586" y="194101"/>
                        <a:pt x="270447" y="168227"/>
                        <a:pt x="296313" y="142353"/>
                      </a:cubicBezTo>
                      <a:cubicBezTo>
                        <a:pt x="302711" y="135955"/>
                        <a:pt x="307402" y="135988"/>
                        <a:pt x="313887" y="142469"/>
                      </a:cubicBezTo>
                      <a:cubicBezTo>
                        <a:pt x="335949" y="164527"/>
                        <a:pt x="358023" y="186576"/>
                        <a:pt x="380031" y="208688"/>
                      </a:cubicBezTo>
                      <a:cubicBezTo>
                        <a:pt x="381929" y="210598"/>
                        <a:pt x="383375" y="212960"/>
                        <a:pt x="385028" y="215110"/>
                      </a:cubicBezTo>
                      <a:cubicBezTo>
                        <a:pt x="385028" y="216863"/>
                        <a:pt x="385028" y="218620"/>
                        <a:pt x="385028" y="220373"/>
                      </a:cubicBezTo>
                      <a:cubicBezTo>
                        <a:pt x="383255" y="222586"/>
                        <a:pt x="381668" y="224989"/>
                        <a:pt x="379679" y="226991"/>
                      </a:cubicBezTo>
                      <a:cubicBezTo>
                        <a:pt x="347647" y="259110"/>
                        <a:pt x="315565" y="291179"/>
                        <a:pt x="283480" y="323240"/>
                      </a:cubicBezTo>
                      <a:cubicBezTo>
                        <a:pt x="282597" y="324122"/>
                        <a:pt x="281520" y="324810"/>
                        <a:pt x="280334" y="325747"/>
                      </a:cubicBezTo>
                      <a:cubicBezTo>
                        <a:pt x="281694" y="327172"/>
                        <a:pt x="282605" y="328171"/>
                        <a:pt x="283558" y="329124"/>
                      </a:cubicBezTo>
                      <a:cubicBezTo>
                        <a:pt x="298882" y="344456"/>
                        <a:pt x="314272" y="359722"/>
                        <a:pt x="329468" y="375183"/>
                      </a:cubicBezTo>
                      <a:cubicBezTo>
                        <a:pt x="331652" y="377404"/>
                        <a:pt x="333487" y="380358"/>
                        <a:pt x="334482" y="383309"/>
                      </a:cubicBezTo>
                      <a:cubicBezTo>
                        <a:pt x="343089" y="408868"/>
                        <a:pt x="351463" y="434501"/>
                        <a:pt x="359904" y="460119"/>
                      </a:cubicBezTo>
                      <a:cubicBezTo>
                        <a:pt x="363891" y="472219"/>
                        <a:pt x="367898" y="484310"/>
                        <a:pt x="371822" y="496427"/>
                      </a:cubicBezTo>
                      <a:cubicBezTo>
                        <a:pt x="373857" y="502709"/>
                        <a:pt x="371793" y="508390"/>
                        <a:pt x="366456" y="509604"/>
                      </a:cubicBezTo>
                      <a:cubicBezTo>
                        <a:pt x="363514" y="510276"/>
                        <a:pt x="359987" y="509811"/>
                        <a:pt x="357049" y="508854"/>
                      </a:cubicBezTo>
                      <a:cubicBezTo>
                        <a:pt x="319896" y="496754"/>
                        <a:pt x="282784" y="484522"/>
                        <a:pt x="245721" y="472132"/>
                      </a:cubicBezTo>
                      <a:cubicBezTo>
                        <a:pt x="242663" y="471108"/>
                        <a:pt x="239609" y="469160"/>
                        <a:pt x="237317" y="466877"/>
                      </a:cubicBezTo>
                      <a:cubicBezTo>
                        <a:pt x="198597" y="428335"/>
                        <a:pt x="159989" y="389682"/>
                        <a:pt x="121398" y="351012"/>
                      </a:cubicBezTo>
                      <a:cubicBezTo>
                        <a:pt x="120358" y="349971"/>
                        <a:pt x="119749" y="348500"/>
                        <a:pt x="119090" y="347460"/>
                      </a:cubicBezTo>
                      <a:cubicBezTo>
                        <a:pt x="86681" y="379902"/>
                        <a:pt x="55192" y="411424"/>
                        <a:pt x="24279" y="442366"/>
                      </a:cubicBezTo>
                      <a:cubicBezTo>
                        <a:pt x="42943" y="461034"/>
                        <a:pt x="61839" y="479934"/>
                        <a:pt x="80527" y="498623"/>
                      </a:cubicBezTo>
                      <a:cubicBezTo>
                        <a:pt x="88720" y="490422"/>
                        <a:pt x="97297" y="481836"/>
                        <a:pt x="105991" y="473134"/>
                      </a:cubicBezTo>
                      <a:cubicBezTo>
                        <a:pt x="105287" y="472397"/>
                        <a:pt x="104445" y="471477"/>
                        <a:pt x="103567" y="470598"/>
                      </a:cubicBezTo>
                      <a:cubicBezTo>
                        <a:pt x="98085" y="465095"/>
                        <a:pt x="92578" y="459613"/>
                        <a:pt x="87108" y="454098"/>
                      </a:cubicBezTo>
                      <a:cubicBezTo>
                        <a:pt x="82081" y="449030"/>
                        <a:pt x="81534" y="443390"/>
                        <a:pt x="85616" y="439201"/>
                      </a:cubicBezTo>
                      <a:cubicBezTo>
                        <a:pt x="89664" y="435048"/>
                        <a:pt x="95486" y="435529"/>
                        <a:pt x="100480" y="440477"/>
                      </a:cubicBezTo>
                      <a:cubicBezTo>
                        <a:pt x="104574" y="444534"/>
                        <a:pt x="108705" y="448557"/>
                        <a:pt x="112683" y="452726"/>
                      </a:cubicBezTo>
                      <a:cubicBezTo>
                        <a:pt x="114983" y="455138"/>
                        <a:pt x="117014" y="457815"/>
                        <a:pt x="118912" y="460069"/>
                      </a:cubicBezTo>
                      <a:cubicBezTo>
                        <a:pt x="127199" y="451819"/>
                        <a:pt x="134550" y="444501"/>
                        <a:pt x="142105" y="436975"/>
                      </a:cubicBezTo>
                      <a:cubicBezTo>
                        <a:pt x="135665" y="430594"/>
                        <a:pt x="129043" y="424109"/>
                        <a:pt x="122508" y="417537"/>
                      </a:cubicBezTo>
                      <a:cubicBezTo>
                        <a:pt x="117992" y="412995"/>
                        <a:pt x="117697" y="407140"/>
                        <a:pt x="121638" y="403162"/>
                      </a:cubicBezTo>
                      <a:cubicBezTo>
                        <a:pt x="125475" y="399283"/>
                        <a:pt x="131496" y="399606"/>
                        <a:pt x="135959" y="404019"/>
                      </a:cubicBezTo>
                      <a:cubicBezTo>
                        <a:pt x="141839" y="409833"/>
                        <a:pt x="147657" y="415713"/>
                        <a:pt x="153517" y="421552"/>
                      </a:cubicBezTo>
                      <a:cubicBezTo>
                        <a:pt x="154271" y="422302"/>
                        <a:pt x="155124" y="422953"/>
                        <a:pt x="155962" y="423678"/>
                      </a:cubicBezTo>
                      <a:cubicBezTo>
                        <a:pt x="157312" y="422402"/>
                        <a:pt x="158357" y="421320"/>
                        <a:pt x="159500" y="420350"/>
                      </a:cubicBezTo>
                      <a:cubicBezTo>
                        <a:pt x="162820" y="417532"/>
                        <a:pt x="167535" y="417068"/>
                        <a:pt x="170995" y="419165"/>
                      </a:cubicBezTo>
                      <a:cubicBezTo>
                        <a:pt x="174468" y="421266"/>
                        <a:pt x="176353" y="425360"/>
                        <a:pt x="175036" y="429579"/>
                      </a:cubicBezTo>
                      <a:cubicBezTo>
                        <a:pt x="174331" y="431829"/>
                        <a:pt x="172694" y="433979"/>
                        <a:pt x="170991" y="435691"/>
                      </a:cubicBezTo>
                      <a:cubicBezTo>
                        <a:pt x="143853" y="462957"/>
                        <a:pt x="116653" y="490157"/>
                        <a:pt x="89412" y="517316"/>
                      </a:cubicBezTo>
                      <a:cubicBezTo>
                        <a:pt x="87410" y="519309"/>
                        <a:pt x="85007" y="520900"/>
                        <a:pt x="82790" y="522678"/>
                      </a:cubicBezTo>
                      <a:cubicBezTo>
                        <a:pt x="81029" y="522674"/>
                        <a:pt x="79276" y="522674"/>
                        <a:pt x="77519" y="522674"/>
                      </a:cubicBezTo>
                      <a:close/>
                      <a:moveTo>
                        <a:pt x="125542" y="198075"/>
                      </a:moveTo>
                      <a:cubicBezTo>
                        <a:pt x="118282" y="190819"/>
                        <a:pt x="111237" y="183713"/>
                        <a:pt x="104122" y="176681"/>
                      </a:cubicBezTo>
                      <a:cubicBezTo>
                        <a:pt x="89246" y="161982"/>
                        <a:pt x="68904" y="161870"/>
                        <a:pt x="53924" y="176419"/>
                      </a:cubicBezTo>
                      <a:cubicBezTo>
                        <a:pt x="48802" y="181392"/>
                        <a:pt x="43494" y="186232"/>
                        <a:pt x="38873" y="191648"/>
                      </a:cubicBezTo>
                      <a:cubicBezTo>
                        <a:pt x="35446" y="195668"/>
                        <a:pt x="32044" y="200172"/>
                        <a:pt x="30283" y="205057"/>
                      </a:cubicBezTo>
                      <a:cubicBezTo>
                        <a:pt x="25137" y="219333"/>
                        <a:pt x="29119" y="231752"/>
                        <a:pt x="39694" y="242323"/>
                      </a:cubicBezTo>
                      <a:cubicBezTo>
                        <a:pt x="107553" y="310174"/>
                        <a:pt x="175396" y="378042"/>
                        <a:pt x="243251" y="445901"/>
                      </a:cubicBezTo>
                      <a:cubicBezTo>
                        <a:pt x="244122" y="446771"/>
                        <a:pt x="245046" y="447579"/>
                        <a:pt x="245414" y="447923"/>
                      </a:cubicBezTo>
                      <a:cubicBezTo>
                        <a:pt x="267128" y="426197"/>
                        <a:pt x="288668" y="404649"/>
                        <a:pt x="309756" y="383549"/>
                      </a:cubicBezTo>
                      <a:cubicBezTo>
                        <a:pt x="252952" y="326733"/>
                        <a:pt x="195767" y="269536"/>
                        <a:pt x="138392" y="212148"/>
                      </a:cubicBezTo>
                      <a:cubicBezTo>
                        <a:pt x="129764" y="220792"/>
                        <a:pt x="120838" y="229742"/>
                        <a:pt x="111904" y="238685"/>
                      </a:cubicBezTo>
                      <a:cubicBezTo>
                        <a:pt x="110222" y="240367"/>
                        <a:pt x="108598" y="242124"/>
                        <a:pt x="106791" y="243661"/>
                      </a:cubicBezTo>
                      <a:cubicBezTo>
                        <a:pt x="102825" y="247035"/>
                        <a:pt x="96937" y="246757"/>
                        <a:pt x="93535" y="243164"/>
                      </a:cubicBezTo>
                      <a:cubicBezTo>
                        <a:pt x="90203" y="239642"/>
                        <a:pt x="90166" y="233994"/>
                        <a:pt x="93510" y="230173"/>
                      </a:cubicBezTo>
                      <a:cubicBezTo>
                        <a:pt x="94662" y="228856"/>
                        <a:pt x="95955" y="227658"/>
                        <a:pt x="97194" y="226419"/>
                      </a:cubicBezTo>
                      <a:cubicBezTo>
                        <a:pt x="106567" y="217046"/>
                        <a:pt x="115945" y="207672"/>
                        <a:pt x="125542" y="198075"/>
                      </a:cubicBezTo>
                      <a:close/>
                      <a:moveTo>
                        <a:pt x="320683" y="402246"/>
                      </a:moveTo>
                      <a:cubicBezTo>
                        <a:pt x="301895" y="421059"/>
                        <a:pt x="283368" y="439611"/>
                        <a:pt x="264692" y="458312"/>
                      </a:cubicBezTo>
                      <a:cubicBezTo>
                        <a:pt x="292186" y="467383"/>
                        <a:pt x="319933" y="476541"/>
                        <a:pt x="348252" y="485885"/>
                      </a:cubicBezTo>
                      <a:cubicBezTo>
                        <a:pt x="338903" y="457529"/>
                        <a:pt x="329779" y="429844"/>
                        <a:pt x="320683" y="402246"/>
                      </a:cubicBezTo>
                      <a:close/>
                      <a:moveTo>
                        <a:pt x="559542" y="446771"/>
                      </a:moveTo>
                      <a:cubicBezTo>
                        <a:pt x="557586" y="444832"/>
                        <a:pt x="554437" y="444832"/>
                        <a:pt x="552481" y="446771"/>
                      </a:cubicBezTo>
                      <a:lnTo>
                        <a:pt x="443195" y="556057"/>
                      </a:lnTo>
                      <a:lnTo>
                        <a:pt x="403050" y="515911"/>
                      </a:lnTo>
                      <a:cubicBezTo>
                        <a:pt x="401094" y="513955"/>
                        <a:pt x="397945" y="513955"/>
                        <a:pt x="395989" y="515911"/>
                      </a:cubicBezTo>
                      <a:lnTo>
                        <a:pt x="384254" y="527647"/>
                      </a:lnTo>
                      <a:cubicBezTo>
                        <a:pt x="382298" y="529602"/>
                        <a:pt x="382298" y="532752"/>
                        <a:pt x="384254" y="534708"/>
                      </a:cubicBezTo>
                      <a:lnTo>
                        <a:pt x="439686" y="590140"/>
                      </a:lnTo>
                      <a:cubicBezTo>
                        <a:pt x="441625" y="592079"/>
                        <a:pt x="444774" y="592079"/>
                        <a:pt x="446730" y="590140"/>
                      </a:cubicBezTo>
                      <a:lnTo>
                        <a:pt x="571285" y="465568"/>
                      </a:lnTo>
                      <a:cubicBezTo>
                        <a:pt x="573241" y="463628"/>
                        <a:pt x="573241" y="460463"/>
                        <a:pt x="571285" y="458523"/>
                      </a:cubicBezTo>
                      <a:lnTo>
                        <a:pt x="559542" y="446771"/>
                      </a:lnTo>
                      <a:close/>
                      <a:moveTo>
                        <a:pt x="559542" y="321126"/>
                      </a:moveTo>
                      <a:cubicBezTo>
                        <a:pt x="557586" y="319187"/>
                        <a:pt x="554437" y="319187"/>
                        <a:pt x="552481" y="321126"/>
                      </a:cubicBezTo>
                      <a:lnTo>
                        <a:pt x="443195" y="430412"/>
                      </a:lnTo>
                      <a:lnTo>
                        <a:pt x="403050" y="390266"/>
                      </a:lnTo>
                      <a:cubicBezTo>
                        <a:pt x="401094" y="388310"/>
                        <a:pt x="397945" y="388310"/>
                        <a:pt x="395989" y="390266"/>
                      </a:cubicBezTo>
                      <a:lnTo>
                        <a:pt x="384254" y="402001"/>
                      </a:lnTo>
                      <a:cubicBezTo>
                        <a:pt x="382298" y="403957"/>
                        <a:pt x="382298" y="407107"/>
                        <a:pt x="384254" y="409062"/>
                      </a:cubicBezTo>
                      <a:lnTo>
                        <a:pt x="439686" y="464495"/>
                      </a:lnTo>
                      <a:cubicBezTo>
                        <a:pt x="441625" y="466434"/>
                        <a:pt x="444774" y="466434"/>
                        <a:pt x="446730" y="464495"/>
                      </a:cubicBezTo>
                      <a:lnTo>
                        <a:pt x="571285" y="339923"/>
                      </a:lnTo>
                      <a:cubicBezTo>
                        <a:pt x="573241" y="337983"/>
                        <a:pt x="573241" y="334817"/>
                        <a:pt x="571285" y="332878"/>
                      </a:cubicBezTo>
                      <a:lnTo>
                        <a:pt x="559542" y="321126"/>
                      </a:lnTo>
                      <a:close/>
                      <a:moveTo>
                        <a:pt x="439677" y="338854"/>
                      </a:moveTo>
                      <a:cubicBezTo>
                        <a:pt x="441617" y="340793"/>
                        <a:pt x="444766" y="340793"/>
                        <a:pt x="446722" y="338854"/>
                      </a:cubicBezTo>
                      <a:lnTo>
                        <a:pt x="571277" y="214282"/>
                      </a:lnTo>
                      <a:cubicBezTo>
                        <a:pt x="573233" y="212342"/>
                        <a:pt x="573233" y="209176"/>
                        <a:pt x="571277" y="207237"/>
                      </a:cubicBezTo>
                      <a:lnTo>
                        <a:pt x="559542" y="195481"/>
                      </a:lnTo>
                      <a:cubicBezTo>
                        <a:pt x="557586" y="193542"/>
                        <a:pt x="554437" y="193542"/>
                        <a:pt x="552481" y="195481"/>
                      </a:cubicBezTo>
                      <a:lnTo>
                        <a:pt x="443195" y="304766"/>
                      </a:lnTo>
                      <a:lnTo>
                        <a:pt x="403050" y="264621"/>
                      </a:lnTo>
                      <a:cubicBezTo>
                        <a:pt x="401094" y="262665"/>
                        <a:pt x="397945" y="262665"/>
                        <a:pt x="395989" y="264621"/>
                      </a:cubicBezTo>
                      <a:lnTo>
                        <a:pt x="384254" y="276356"/>
                      </a:lnTo>
                      <a:cubicBezTo>
                        <a:pt x="382298" y="278312"/>
                        <a:pt x="382298" y="281461"/>
                        <a:pt x="384254" y="283417"/>
                      </a:cubicBezTo>
                      <a:lnTo>
                        <a:pt x="439677" y="338854"/>
                      </a:lnTo>
                      <a:close/>
                      <a:moveTo>
                        <a:pt x="461200" y="22161"/>
                      </a:moveTo>
                      <a:cubicBezTo>
                        <a:pt x="500297" y="22161"/>
                        <a:pt x="532105" y="53969"/>
                        <a:pt x="532105" y="93066"/>
                      </a:cubicBezTo>
                      <a:cubicBezTo>
                        <a:pt x="532105" y="132163"/>
                        <a:pt x="500297" y="163971"/>
                        <a:pt x="461200" y="163971"/>
                      </a:cubicBezTo>
                      <a:cubicBezTo>
                        <a:pt x="422103" y="163971"/>
                        <a:pt x="390295" y="132163"/>
                        <a:pt x="390295" y="93066"/>
                      </a:cubicBezTo>
                      <a:cubicBezTo>
                        <a:pt x="390295" y="53969"/>
                        <a:pt x="422103" y="22161"/>
                        <a:pt x="461200" y="22161"/>
                      </a:cubicBezTo>
                      <a:moveTo>
                        <a:pt x="461200" y="0"/>
                      </a:moveTo>
                      <a:cubicBezTo>
                        <a:pt x="409804" y="0"/>
                        <a:pt x="368134" y="41666"/>
                        <a:pt x="368134" y="93066"/>
                      </a:cubicBezTo>
                      <a:cubicBezTo>
                        <a:pt x="368134" y="144466"/>
                        <a:pt x="409800" y="186133"/>
                        <a:pt x="461200" y="186133"/>
                      </a:cubicBezTo>
                      <a:cubicBezTo>
                        <a:pt x="512600" y="186133"/>
                        <a:pt x="554267" y="144466"/>
                        <a:pt x="554267" y="93066"/>
                      </a:cubicBezTo>
                      <a:cubicBezTo>
                        <a:pt x="554267" y="41666"/>
                        <a:pt x="512600" y="0"/>
                        <a:pt x="461200" y="0"/>
                      </a:cubicBezTo>
                      <a:lnTo>
                        <a:pt x="461200" y="0"/>
                      </a:lnTo>
                      <a:close/>
                      <a:moveTo>
                        <a:pt x="500028" y="107669"/>
                      </a:moveTo>
                      <a:lnTo>
                        <a:pt x="470652" y="87277"/>
                      </a:lnTo>
                      <a:lnTo>
                        <a:pt x="470652" y="46510"/>
                      </a:lnTo>
                      <a:cubicBezTo>
                        <a:pt x="470652" y="40398"/>
                        <a:pt x="465684" y="35430"/>
                        <a:pt x="459572" y="35430"/>
                      </a:cubicBezTo>
                      <a:cubicBezTo>
                        <a:pt x="453460" y="35430"/>
                        <a:pt x="448491" y="40398"/>
                        <a:pt x="448491" y="46510"/>
                      </a:cubicBezTo>
                      <a:lnTo>
                        <a:pt x="448491" y="90742"/>
                      </a:lnTo>
                      <a:cubicBezTo>
                        <a:pt x="448491" y="91127"/>
                        <a:pt x="448674" y="91459"/>
                        <a:pt x="448715" y="91836"/>
                      </a:cubicBezTo>
                      <a:cubicBezTo>
                        <a:pt x="448280" y="95747"/>
                        <a:pt x="449796" y="99775"/>
                        <a:pt x="453252" y="102183"/>
                      </a:cubicBezTo>
                      <a:lnTo>
                        <a:pt x="487389" y="125881"/>
                      </a:lnTo>
                      <a:cubicBezTo>
                        <a:pt x="489312" y="127216"/>
                        <a:pt x="491508" y="127854"/>
                        <a:pt x="493692" y="127854"/>
                      </a:cubicBezTo>
                      <a:cubicBezTo>
                        <a:pt x="497206" y="127854"/>
                        <a:pt x="500650" y="126192"/>
                        <a:pt x="502817" y="123093"/>
                      </a:cubicBezTo>
                      <a:cubicBezTo>
                        <a:pt x="506294" y="118070"/>
                        <a:pt x="505046" y="111167"/>
                        <a:pt x="500028" y="107669"/>
                      </a:cubicBezTo>
                      <a:close/>
                    </a:path>
                  </a:pathLst>
                </a:custGeom>
                <a:solidFill>
                  <a:srgbClr val="FFFFFF"/>
                </a:solidFill>
                <a:ln w="4136" cap="flat">
                  <a:noFill/>
                  <a:prstDash val="solid"/>
                  <a:miter/>
                </a:ln>
              </p:spPr>
              <p:txBody>
                <a:bodyPr rtlCol="0" anchor="ctr"/>
                <a:lstStyle/>
                <a:p>
                  <a:endParaRPr lang="de-DE"/>
                </a:p>
              </p:txBody>
            </p:sp>
            <p:grpSp>
              <p:nvGrpSpPr>
                <p:cNvPr id="27" name="Grafik 11">
                  <a:extLst>
                    <a:ext uri="{FF2B5EF4-FFF2-40B4-BE49-F238E27FC236}">
                      <a16:creationId xmlns:a16="http://schemas.microsoft.com/office/drawing/2014/main" id="{4DC232E0-9F96-46B9-B20E-280251BD0E03}"/>
                    </a:ext>
                  </a:extLst>
                </p:cNvPr>
                <p:cNvGrpSpPr/>
                <p:nvPr/>
              </p:nvGrpSpPr>
              <p:grpSpPr>
                <a:xfrm>
                  <a:off x="7251659" y="3547448"/>
                  <a:ext cx="793083" cy="189178"/>
                  <a:chOff x="7251659" y="3547448"/>
                  <a:chExt cx="793083" cy="189178"/>
                </a:xfrm>
                <a:solidFill>
                  <a:srgbClr val="C7D30F"/>
                </a:solidFill>
              </p:grpSpPr>
              <p:sp>
                <p:nvSpPr>
                  <p:cNvPr id="28" name="Freihandform: Form 27">
                    <a:extLst>
                      <a:ext uri="{FF2B5EF4-FFF2-40B4-BE49-F238E27FC236}">
                        <a16:creationId xmlns:a16="http://schemas.microsoft.com/office/drawing/2014/main" id="{35A35B49-C18A-4736-9B90-0F101DEB4030}"/>
                      </a:ext>
                    </a:extLst>
                  </p:cNvPr>
                  <p:cNvSpPr/>
                  <p:nvPr/>
                </p:nvSpPr>
                <p:spPr>
                  <a:xfrm>
                    <a:off x="7251659" y="3552126"/>
                    <a:ext cx="45851" cy="61395"/>
                  </a:xfrm>
                  <a:custGeom>
                    <a:avLst/>
                    <a:gdLst>
                      <a:gd name="connsiteX0" fmla="*/ 45851 w 45851"/>
                      <a:gd name="connsiteY0" fmla="*/ 3493 h 61395"/>
                      <a:gd name="connsiteX1" fmla="*/ 45773 w 45851"/>
                      <a:gd name="connsiteY1" fmla="*/ 5064 h 61395"/>
                      <a:gd name="connsiteX2" fmla="*/ 45458 w 45851"/>
                      <a:gd name="connsiteY2" fmla="*/ 6125 h 61395"/>
                      <a:gd name="connsiteX3" fmla="*/ 44927 w 45851"/>
                      <a:gd name="connsiteY3" fmla="*/ 6713 h 61395"/>
                      <a:gd name="connsiteX4" fmla="*/ 44240 w 45851"/>
                      <a:gd name="connsiteY4" fmla="*/ 6908 h 61395"/>
                      <a:gd name="connsiteX5" fmla="*/ 27005 w 45851"/>
                      <a:gd name="connsiteY5" fmla="*/ 6908 h 61395"/>
                      <a:gd name="connsiteX6" fmla="*/ 27005 w 45851"/>
                      <a:gd name="connsiteY6" fmla="*/ 59887 h 61395"/>
                      <a:gd name="connsiteX7" fmla="*/ 26811 w 45851"/>
                      <a:gd name="connsiteY7" fmla="*/ 60554 h 61395"/>
                      <a:gd name="connsiteX8" fmla="*/ 26143 w 45851"/>
                      <a:gd name="connsiteY8" fmla="*/ 61006 h 61395"/>
                      <a:gd name="connsiteX9" fmla="*/ 24909 w 45851"/>
                      <a:gd name="connsiteY9" fmla="*/ 61279 h 61395"/>
                      <a:gd name="connsiteX10" fmla="*/ 22928 w 45851"/>
                      <a:gd name="connsiteY10" fmla="*/ 61395 h 61395"/>
                      <a:gd name="connsiteX11" fmla="*/ 20984 w 45851"/>
                      <a:gd name="connsiteY11" fmla="*/ 61279 h 61395"/>
                      <a:gd name="connsiteX12" fmla="*/ 19708 w 45851"/>
                      <a:gd name="connsiteY12" fmla="*/ 61006 h 61395"/>
                      <a:gd name="connsiteX13" fmla="*/ 19041 w 45851"/>
                      <a:gd name="connsiteY13" fmla="*/ 60554 h 61395"/>
                      <a:gd name="connsiteX14" fmla="*/ 18863 w 45851"/>
                      <a:gd name="connsiteY14" fmla="*/ 59887 h 61395"/>
                      <a:gd name="connsiteX15" fmla="*/ 18863 w 45851"/>
                      <a:gd name="connsiteY15" fmla="*/ 6908 h 61395"/>
                      <a:gd name="connsiteX16" fmla="*/ 1608 w 45851"/>
                      <a:gd name="connsiteY16" fmla="*/ 6908 h 61395"/>
                      <a:gd name="connsiteX17" fmla="*/ 920 w 45851"/>
                      <a:gd name="connsiteY17" fmla="*/ 6713 h 61395"/>
                      <a:gd name="connsiteX18" fmla="*/ 431 w 45851"/>
                      <a:gd name="connsiteY18" fmla="*/ 6125 h 61395"/>
                      <a:gd name="connsiteX19" fmla="*/ 116 w 45851"/>
                      <a:gd name="connsiteY19" fmla="*/ 5064 h 61395"/>
                      <a:gd name="connsiteX20" fmla="*/ 0 w 45851"/>
                      <a:gd name="connsiteY20" fmla="*/ 3493 h 61395"/>
                      <a:gd name="connsiteX21" fmla="*/ 116 w 45851"/>
                      <a:gd name="connsiteY21" fmla="*/ 1923 h 61395"/>
                      <a:gd name="connsiteX22" fmla="*/ 431 w 45851"/>
                      <a:gd name="connsiteY22" fmla="*/ 804 h 61395"/>
                      <a:gd name="connsiteX23" fmla="*/ 920 w 45851"/>
                      <a:gd name="connsiteY23" fmla="*/ 195 h 61395"/>
                      <a:gd name="connsiteX24" fmla="*/ 1608 w 45851"/>
                      <a:gd name="connsiteY24" fmla="*/ 0 h 61395"/>
                      <a:gd name="connsiteX25" fmla="*/ 44244 w 45851"/>
                      <a:gd name="connsiteY25" fmla="*/ 0 h 61395"/>
                      <a:gd name="connsiteX26" fmla="*/ 44932 w 45851"/>
                      <a:gd name="connsiteY26" fmla="*/ 195 h 61395"/>
                      <a:gd name="connsiteX27" fmla="*/ 45462 w 45851"/>
                      <a:gd name="connsiteY27" fmla="*/ 804 h 61395"/>
                      <a:gd name="connsiteX28" fmla="*/ 45777 w 45851"/>
                      <a:gd name="connsiteY28" fmla="*/ 1923 h 61395"/>
                      <a:gd name="connsiteX29" fmla="*/ 45851 w 45851"/>
                      <a:gd name="connsiteY29" fmla="*/ 3493 h 6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5851" h="61395">
                        <a:moveTo>
                          <a:pt x="45851" y="3493"/>
                        </a:moveTo>
                        <a:cubicBezTo>
                          <a:pt x="45851" y="4102"/>
                          <a:pt x="45831" y="4612"/>
                          <a:pt x="45773" y="5064"/>
                        </a:cubicBezTo>
                        <a:cubicBezTo>
                          <a:pt x="45694" y="5495"/>
                          <a:pt x="45595" y="5847"/>
                          <a:pt x="45458" y="6125"/>
                        </a:cubicBezTo>
                        <a:cubicBezTo>
                          <a:pt x="45321" y="6382"/>
                          <a:pt x="45143" y="6597"/>
                          <a:pt x="44927" y="6713"/>
                        </a:cubicBezTo>
                        <a:cubicBezTo>
                          <a:pt x="44733" y="6829"/>
                          <a:pt x="44496" y="6908"/>
                          <a:pt x="44240" y="6908"/>
                        </a:cubicBezTo>
                        <a:lnTo>
                          <a:pt x="27005" y="6908"/>
                        </a:lnTo>
                        <a:lnTo>
                          <a:pt x="27005" y="59887"/>
                        </a:lnTo>
                        <a:cubicBezTo>
                          <a:pt x="27005" y="60144"/>
                          <a:pt x="26947" y="60359"/>
                          <a:pt x="26811" y="60554"/>
                        </a:cubicBezTo>
                        <a:cubicBezTo>
                          <a:pt x="26695" y="60749"/>
                          <a:pt x="26475" y="60889"/>
                          <a:pt x="26143" y="61006"/>
                        </a:cubicBezTo>
                        <a:cubicBezTo>
                          <a:pt x="25828" y="61122"/>
                          <a:pt x="25418" y="61200"/>
                          <a:pt x="24909" y="61279"/>
                        </a:cubicBezTo>
                        <a:cubicBezTo>
                          <a:pt x="24378" y="61358"/>
                          <a:pt x="23732" y="61395"/>
                          <a:pt x="22928" y="61395"/>
                        </a:cubicBezTo>
                        <a:cubicBezTo>
                          <a:pt x="22182" y="61395"/>
                          <a:pt x="21536" y="61358"/>
                          <a:pt x="20984" y="61279"/>
                        </a:cubicBezTo>
                        <a:cubicBezTo>
                          <a:pt x="20454" y="61200"/>
                          <a:pt x="20023" y="61122"/>
                          <a:pt x="19708" y="61006"/>
                        </a:cubicBezTo>
                        <a:cubicBezTo>
                          <a:pt x="19393" y="60889"/>
                          <a:pt x="19178" y="60749"/>
                          <a:pt x="19041" y="60554"/>
                        </a:cubicBezTo>
                        <a:cubicBezTo>
                          <a:pt x="18925" y="60359"/>
                          <a:pt x="18863" y="60144"/>
                          <a:pt x="18863" y="59887"/>
                        </a:cubicBezTo>
                        <a:lnTo>
                          <a:pt x="18863" y="6908"/>
                        </a:lnTo>
                        <a:lnTo>
                          <a:pt x="1608" y="6908"/>
                        </a:lnTo>
                        <a:cubicBezTo>
                          <a:pt x="1351" y="6908"/>
                          <a:pt x="1135" y="6829"/>
                          <a:pt x="920" y="6713"/>
                        </a:cubicBezTo>
                        <a:cubicBezTo>
                          <a:pt x="725" y="6597"/>
                          <a:pt x="547" y="6377"/>
                          <a:pt x="431" y="6125"/>
                        </a:cubicBezTo>
                        <a:cubicBezTo>
                          <a:pt x="294" y="5851"/>
                          <a:pt x="195" y="5495"/>
                          <a:pt x="116" y="5064"/>
                        </a:cubicBezTo>
                        <a:cubicBezTo>
                          <a:pt x="37" y="4612"/>
                          <a:pt x="0" y="4102"/>
                          <a:pt x="0" y="3493"/>
                        </a:cubicBezTo>
                        <a:cubicBezTo>
                          <a:pt x="0" y="2905"/>
                          <a:pt x="37" y="2374"/>
                          <a:pt x="116" y="1923"/>
                        </a:cubicBezTo>
                        <a:cubicBezTo>
                          <a:pt x="195" y="1450"/>
                          <a:pt x="294" y="1098"/>
                          <a:pt x="431" y="804"/>
                        </a:cubicBezTo>
                        <a:cubicBezTo>
                          <a:pt x="547" y="530"/>
                          <a:pt x="725" y="315"/>
                          <a:pt x="920" y="195"/>
                        </a:cubicBezTo>
                        <a:cubicBezTo>
                          <a:pt x="1135" y="58"/>
                          <a:pt x="1351" y="0"/>
                          <a:pt x="1608" y="0"/>
                        </a:cubicBezTo>
                        <a:lnTo>
                          <a:pt x="44244" y="0"/>
                        </a:lnTo>
                        <a:cubicBezTo>
                          <a:pt x="44501" y="0"/>
                          <a:pt x="44733" y="58"/>
                          <a:pt x="44932" y="195"/>
                        </a:cubicBezTo>
                        <a:cubicBezTo>
                          <a:pt x="45147" y="311"/>
                          <a:pt x="45325" y="530"/>
                          <a:pt x="45462" y="804"/>
                        </a:cubicBezTo>
                        <a:cubicBezTo>
                          <a:pt x="45599" y="1098"/>
                          <a:pt x="45698" y="1450"/>
                          <a:pt x="45777" y="1923"/>
                        </a:cubicBezTo>
                        <a:cubicBezTo>
                          <a:pt x="45831" y="2374"/>
                          <a:pt x="45851" y="2901"/>
                          <a:pt x="45851" y="3493"/>
                        </a:cubicBezTo>
                        <a:close/>
                      </a:path>
                    </a:pathLst>
                  </a:custGeom>
                  <a:solidFill>
                    <a:srgbClr val="C7D30F"/>
                  </a:solidFill>
                  <a:ln w="4136" cap="flat">
                    <a:noFill/>
                    <a:prstDash val="solid"/>
                    <a:miter/>
                  </a:ln>
                </p:spPr>
                <p:txBody>
                  <a:bodyPr rtlCol="0" anchor="ctr"/>
                  <a:lstStyle/>
                  <a:p>
                    <a:endParaRPr lang="de-DE"/>
                  </a:p>
                </p:txBody>
              </p:sp>
              <p:sp>
                <p:nvSpPr>
                  <p:cNvPr id="29" name="Freihandform: Form 28">
                    <a:extLst>
                      <a:ext uri="{FF2B5EF4-FFF2-40B4-BE49-F238E27FC236}">
                        <a16:creationId xmlns:a16="http://schemas.microsoft.com/office/drawing/2014/main" id="{BF2A43A1-B963-4769-B92A-065755433CF0}"/>
                      </a:ext>
                    </a:extLst>
                  </p:cNvPr>
                  <p:cNvSpPr/>
                  <p:nvPr/>
                </p:nvSpPr>
                <p:spPr>
                  <a:xfrm>
                    <a:off x="7301836" y="3567450"/>
                    <a:ext cx="39250" cy="46717"/>
                  </a:xfrm>
                  <a:custGeom>
                    <a:avLst/>
                    <a:gdLst>
                      <a:gd name="connsiteX0" fmla="*/ 39250 w 39250"/>
                      <a:gd name="connsiteY0" fmla="*/ 21519 h 46717"/>
                      <a:gd name="connsiteX1" fmla="*/ 38326 w 39250"/>
                      <a:gd name="connsiteY1" fmla="*/ 24150 h 46717"/>
                      <a:gd name="connsiteX2" fmla="*/ 36205 w 39250"/>
                      <a:gd name="connsiteY2" fmla="*/ 24917 h 46717"/>
                      <a:gd name="connsiteX3" fmla="*/ 8114 w 39250"/>
                      <a:gd name="connsiteY3" fmla="*/ 24917 h 46717"/>
                      <a:gd name="connsiteX4" fmla="*/ 8839 w 39250"/>
                      <a:gd name="connsiteY4" fmla="*/ 31298 h 46717"/>
                      <a:gd name="connsiteX5" fmla="*/ 11213 w 39250"/>
                      <a:gd name="connsiteY5" fmla="*/ 36167 h 46717"/>
                      <a:gd name="connsiteX6" fmla="*/ 15531 w 39250"/>
                      <a:gd name="connsiteY6" fmla="*/ 39288 h 46717"/>
                      <a:gd name="connsiteX7" fmla="*/ 22066 w 39250"/>
                      <a:gd name="connsiteY7" fmla="*/ 40369 h 46717"/>
                      <a:gd name="connsiteX8" fmla="*/ 27482 w 39250"/>
                      <a:gd name="connsiteY8" fmla="*/ 39880 h 46717"/>
                      <a:gd name="connsiteX9" fmla="*/ 31605 w 39250"/>
                      <a:gd name="connsiteY9" fmla="*/ 38761 h 46717"/>
                      <a:gd name="connsiteX10" fmla="*/ 34473 w 39250"/>
                      <a:gd name="connsiteY10" fmla="*/ 37663 h 46717"/>
                      <a:gd name="connsiteX11" fmla="*/ 36159 w 39250"/>
                      <a:gd name="connsiteY11" fmla="*/ 37174 h 46717"/>
                      <a:gd name="connsiteX12" fmla="*/ 36748 w 39250"/>
                      <a:gd name="connsiteY12" fmla="*/ 37332 h 46717"/>
                      <a:gd name="connsiteX13" fmla="*/ 37158 w 39250"/>
                      <a:gd name="connsiteY13" fmla="*/ 37821 h 46717"/>
                      <a:gd name="connsiteX14" fmla="*/ 37352 w 39250"/>
                      <a:gd name="connsiteY14" fmla="*/ 38745 h 46717"/>
                      <a:gd name="connsiteX15" fmla="*/ 37431 w 39250"/>
                      <a:gd name="connsiteY15" fmla="*/ 40199 h 46717"/>
                      <a:gd name="connsiteX16" fmla="*/ 37394 w 39250"/>
                      <a:gd name="connsiteY16" fmla="*/ 41260 h 46717"/>
                      <a:gd name="connsiteX17" fmla="*/ 37278 w 39250"/>
                      <a:gd name="connsiteY17" fmla="*/ 42064 h 46717"/>
                      <a:gd name="connsiteX18" fmla="*/ 37042 w 39250"/>
                      <a:gd name="connsiteY18" fmla="*/ 42694 h 46717"/>
                      <a:gd name="connsiteX19" fmla="*/ 36611 w 39250"/>
                      <a:gd name="connsiteY19" fmla="*/ 43245 h 46717"/>
                      <a:gd name="connsiteX20" fmla="*/ 35061 w 39250"/>
                      <a:gd name="connsiteY20" fmla="*/ 44090 h 46717"/>
                      <a:gd name="connsiteX21" fmla="*/ 31762 w 39250"/>
                      <a:gd name="connsiteY21" fmla="*/ 45247 h 46717"/>
                      <a:gd name="connsiteX22" fmla="*/ 27030 w 39250"/>
                      <a:gd name="connsiteY22" fmla="*/ 46266 h 46717"/>
                      <a:gd name="connsiteX23" fmla="*/ 21337 w 39250"/>
                      <a:gd name="connsiteY23" fmla="*/ 46718 h 46717"/>
                      <a:gd name="connsiteX24" fmla="*/ 12112 w 39250"/>
                      <a:gd name="connsiteY24" fmla="*/ 45247 h 46717"/>
                      <a:gd name="connsiteX25" fmla="*/ 5457 w 39250"/>
                      <a:gd name="connsiteY25" fmla="*/ 40908 h 46717"/>
                      <a:gd name="connsiteX26" fmla="*/ 1376 w 39250"/>
                      <a:gd name="connsiteY26" fmla="*/ 33685 h 46717"/>
                      <a:gd name="connsiteX27" fmla="*/ 0 w 39250"/>
                      <a:gd name="connsiteY27" fmla="*/ 23574 h 46717"/>
                      <a:gd name="connsiteX28" fmla="*/ 1434 w 39250"/>
                      <a:gd name="connsiteY28" fmla="*/ 13720 h 46717"/>
                      <a:gd name="connsiteX29" fmla="*/ 5536 w 39250"/>
                      <a:gd name="connsiteY29" fmla="*/ 6299 h 46717"/>
                      <a:gd name="connsiteX30" fmla="*/ 11992 w 39250"/>
                      <a:gd name="connsiteY30" fmla="*/ 1629 h 46717"/>
                      <a:gd name="connsiteX31" fmla="*/ 20471 w 39250"/>
                      <a:gd name="connsiteY31" fmla="*/ 0 h 46717"/>
                      <a:gd name="connsiteX32" fmla="*/ 29028 w 39250"/>
                      <a:gd name="connsiteY32" fmla="*/ 1608 h 46717"/>
                      <a:gd name="connsiteX33" fmla="*/ 34816 w 39250"/>
                      <a:gd name="connsiteY33" fmla="*/ 5926 h 46717"/>
                      <a:gd name="connsiteX34" fmla="*/ 38173 w 39250"/>
                      <a:gd name="connsiteY34" fmla="*/ 12307 h 46717"/>
                      <a:gd name="connsiteX35" fmla="*/ 39234 w 39250"/>
                      <a:gd name="connsiteY35" fmla="*/ 20118 h 46717"/>
                      <a:gd name="connsiteX36" fmla="*/ 39234 w 39250"/>
                      <a:gd name="connsiteY36" fmla="*/ 21519 h 46717"/>
                      <a:gd name="connsiteX37" fmla="*/ 31381 w 39250"/>
                      <a:gd name="connsiteY37" fmla="*/ 19203 h 46717"/>
                      <a:gd name="connsiteX38" fmla="*/ 28655 w 39250"/>
                      <a:gd name="connsiteY38" fmla="*/ 9564 h 46717"/>
                      <a:gd name="connsiteX39" fmla="*/ 20098 w 39250"/>
                      <a:gd name="connsiteY39" fmla="*/ 6071 h 46717"/>
                      <a:gd name="connsiteX40" fmla="*/ 14992 w 39250"/>
                      <a:gd name="connsiteY40" fmla="*/ 7169 h 46717"/>
                      <a:gd name="connsiteX41" fmla="*/ 11321 w 39250"/>
                      <a:gd name="connsiteY41" fmla="*/ 10036 h 46717"/>
                      <a:gd name="connsiteX42" fmla="*/ 9025 w 39250"/>
                      <a:gd name="connsiteY42" fmla="*/ 14217 h 46717"/>
                      <a:gd name="connsiteX43" fmla="*/ 8122 w 39250"/>
                      <a:gd name="connsiteY43" fmla="*/ 19203 h 46717"/>
                      <a:gd name="connsiteX44" fmla="*/ 31381 w 39250"/>
                      <a:gd name="connsiteY44" fmla="*/ 19203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250" h="46717">
                        <a:moveTo>
                          <a:pt x="39250" y="21519"/>
                        </a:moveTo>
                        <a:cubicBezTo>
                          <a:pt x="39250" y="22754"/>
                          <a:pt x="38935" y="23620"/>
                          <a:pt x="38326" y="24150"/>
                        </a:cubicBezTo>
                        <a:cubicBezTo>
                          <a:pt x="37696" y="24660"/>
                          <a:pt x="36992" y="24917"/>
                          <a:pt x="36205" y="24917"/>
                        </a:cubicBezTo>
                        <a:lnTo>
                          <a:pt x="8114" y="24917"/>
                        </a:lnTo>
                        <a:cubicBezTo>
                          <a:pt x="8114" y="27291"/>
                          <a:pt x="8350" y="29413"/>
                          <a:pt x="8839" y="31298"/>
                        </a:cubicBezTo>
                        <a:cubicBezTo>
                          <a:pt x="9311" y="33205"/>
                          <a:pt x="10094" y="34812"/>
                          <a:pt x="11213" y="36167"/>
                        </a:cubicBezTo>
                        <a:cubicBezTo>
                          <a:pt x="12311" y="37522"/>
                          <a:pt x="13766" y="38562"/>
                          <a:pt x="15531" y="39288"/>
                        </a:cubicBezTo>
                        <a:cubicBezTo>
                          <a:pt x="17317" y="40013"/>
                          <a:pt x="19497" y="40369"/>
                          <a:pt x="22066" y="40369"/>
                        </a:cubicBezTo>
                        <a:cubicBezTo>
                          <a:pt x="24088" y="40369"/>
                          <a:pt x="25895" y="40212"/>
                          <a:pt x="27482" y="39880"/>
                        </a:cubicBezTo>
                        <a:cubicBezTo>
                          <a:pt x="29069" y="39549"/>
                          <a:pt x="30445" y="39172"/>
                          <a:pt x="31605" y="38761"/>
                        </a:cubicBezTo>
                        <a:cubicBezTo>
                          <a:pt x="32761" y="38368"/>
                          <a:pt x="33727" y="37995"/>
                          <a:pt x="34473" y="37663"/>
                        </a:cubicBezTo>
                        <a:cubicBezTo>
                          <a:pt x="35218" y="37332"/>
                          <a:pt x="35770" y="37174"/>
                          <a:pt x="36159" y="37174"/>
                        </a:cubicBezTo>
                        <a:cubicBezTo>
                          <a:pt x="36375" y="37174"/>
                          <a:pt x="36569" y="37212"/>
                          <a:pt x="36748" y="37332"/>
                        </a:cubicBezTo>
                        <a:cubicBezTo>
                          <a:pt x="36926" y="37448"/>
                          <a:pt x="37062" y="37605"/>
                          <a:pt x="37158" y="37821"/>
                        </a:cubicBezTo>
                        <a:cubicBezTo>
                          <a:pt x="37236" y="38057"/>
                          <a:pt x="37315" y="38351"/>
                          <a:pt x="37352" y="38745"/>
                        </a:cubicBezTo>
                        <a:cubicBezTo>
                          <a:pt x="37411" y="39139"/>
                          <a:pt x="37431" y="39628"/>
                          <a:pt x="37431" y="40199"/>
                        </a:cubicBezTo>
                        <a:cubicBezTo>
                          <a:pt x="37431" y="40610"/>
                          <a:pt x="37411" y="40966"/>
                          <a:pt x="37394" y="41260"/>
                        </a:cubicBezTo>
                        <a:cubicBezTo>
                          <a:pt x="37357" y="41554"/>
                          <a:pt x="37315" y="41828"/>
                          <a:pt x="37278" y="42064"/>
                        </a:cubicBezTo>
                        <a:cubicBezTo>
                          <a:pt x="37220" y="42300"/>
                          <a:pt x="37141" y="42516"/>
                          <a:pt x="37042" y="42694"/>
                        </a:cubicBezTo>
                        <a:cubicBezTo>
                          <a:pt x="36926" y="42889"/>
                          <a:pt x="36785" y="43067"/>
                          <a:pt x="36611" y="43245"/>
                        </a:cubicBezTo>
                        <a:cubicBezTo>
                          <a:pt x="36437" y="43423"/>
                          <a:pt x="35923" y="43697"/>
                          <a:pt x="35061" y="44090"/>
                        </a:cubicBezTo>
                        <a:cubicBezTo>
                          <a:pt x="34216" y="44484"/>
                          <a:pt x="33118" y="44874"/>
                          <a:pt x="31762" y="45247"/>
                        </a:cubicBezTo>
                        <a:cubicBezTo>
                          <a:pt x="30387" y="45619"/>
                          <a:pt x="28816" y="45972"/>
                          <a:pt x="27030" y="46266"/>
                        </a:cubicBezTo>
                        <a:cubicBezTo>
                          <a:pt x="25244" y="46560"/>
                          <a:pt x="23338" y="46718"/>
                          <a:pt x="21337" y="46718"/>
                        </a:cubicBezTo>
                        <a:cubicBezTo>
                          <a:pt x="17823" y="46718"/>
                          <a:pt x="14740" y="46229"/>
                          <a:pt x="12112" y="45247"/>
                        </a:cubicBezTo>
                        <a:cubicBezTo>
                          <a:pt x="9481" y="44264"/>
                          <a:pt x="7264" y="42831"/>
                          <a:pt x="5457" y="40908"/>
                        </a:cubicBezTo>
                        <a:cubicBezTo>
                          <a:pt x="3651" y="38985"/>
                          <a:pt x="2296" y="36569"/>
                          <a:pt x="1376" y="33685"/>
                        </a:cubicBezTo>
                        <a:cubicBezTo>
                          <a:pt x="472" y="30780"/>
                          <a:pt x="0" y="27403"/>
                          <a:pt x="0" y="23574"/>
                        </a:cubicBezTo>
                        <a:cubicBezTo>
                          <a:pt x="0" y="19924"/>
                          <a:pt x="489" y="16625"/>
                          <a:pt x="1434" y="13720"/>
                        </a:cubicBezTo>
                        <a:cubicBezTo>
                          <a:pt x="2379" y="10815"/>
                          <a:pt x="3750" y="8342"/>
                          <a:pt x="5536" y="6299"/>
                        </a:cubicBezTo>
                        <a:cubicBezTo>
                          <a:pt x="7322" y="4276"/>
                          <a:pt x="9460" y="2706"/>
                          <a:pt x="11992" y="1629"/>
                        </a:cubicBezTo>
                        <a:cubicBezTo>
                          <a:pt x="14524" y="547"/>
                          <a:pt x="17350" y="0"/>
                          <a:pt x="20471" y="0"/>
                        </a:cubicBezTo>
                        <a:cubicBezTo>
                          <a:pt x="23827" y="0"/>
                          <a:pt x="26674" y="530"/>
                          <a:pt x="29028" y="1608"/>
                        </a:cubicBezTo>
                        <a:cubicBezTo>
                          <a:pt x="31381" y="2669"/>
                          <a:pt x="33308" y="4119"/>
                          <a:pt x="34816" y="5926"/>
                        </a:cubicBezTo>
                        <a:cubicBezTo>
                          <a:pt x="36346" y="7732"/>
                          <a:pt x="37448" y="9850"/>
                          <a:pt x="38173" y="12307"/>
                        </a:cubicBezTo>
                        <a:cubicBezTo>
                          <a:pt x="38882" y="14740"/>
                          <a:pt x="39234" y="17350"/>
                          <a:pt x="39234" y="20118"/>
                        </a:cubicBezTo>
                        <a:lnTo>
                          <a:pt x="39234" y="21519"/>
                        </a:lnTo>
                        <a:close/>
                        <a:moveTo>
                          <a:pt x="31381" y="19203"/>
                        </a:moveTo>
                        <a:cubicBezTo>
                          <a:pt x="31481" y="15121"/>
                          <a:pt x="30557" y="11901"/>
                          <a:pt x="28655" y="9564"/>
                        </a:cubicBezTo>
                        <a:cubicBezTo>
                          <a:pt x="26732" y="7248"/>
                          <a:pt x="23864" y="6071"/>
                          <a:pt x="20098" y="6071"/>
                        </a:cubicBezTo>
                        <a:cubicBezTo>
                          <a:pt x="18154" y="6071"/>
                          <a:pt x="16447" y="6444"/>
                          <a:pt x="14992" y="7169"/>
                        </a:cubicBezTo>
                        <a:cubicBezTo>
                          <a:pt x="13521" y="7894"/>
                          <a:pt x="12303" y="8839"/>
                          <a:pt x="11321" y="10036"/>
                        </a:cubicBezTo>
                        <a:cubicBezTo>
                          <a:pt x="10339" y="11234"/>
                          <a:pt x="9572" y="12626"/>
                          <a:pt x="9025" y="14217"/>
                        </a:cubicBezTo>
                        <a:cubicBezTo>
                          <a:pt x="8495" y="15809"/>
                          <a:pt x="8180" y="17475"/>
                          <a:pt x="8122" y="19203"/>
                        </a:cubicBezTo>
                        <a:lnTo>
                          <a:pt x="31381" y="19203"/>
                        </a:lnTo>
                        <a:close/>
                      </a:path>
                    </a:pathLst>
                  </a:custGeom>
                  <a:solidFill>
                    <a:srgbClr val="C7D30F"/>
                  </a:solidFill>
                  <a:ln w="4136" cap="flat">
                    <a:noFill/>
                    <a:prstDash val="solid"/>
                    <a:miter/>
                  </a:ln>
                </p:spPr>
                <p:txBody>
                  <a:bodyPr rtlCol="0" anchor="ctr"/>
                  <a:lstStyle/>
                  <a:p>
                    <a:endParaRPr lang="de-DE"/>
                  </a:p>
                </p:txBody>
              </p:sp>
              <p:sp>
                <p:nvSpPr>
                  <p:cNvPr id="30" name="Freihandform: Form 29">
                    <a:extLst>
                      <a:ext uri="{FF2B5EF4-FFF2-40B4-BE49-F238E27FC236}">
                        <a16:creationId xmlns:a16="http://schemas.microsoft.com/office/drawing/2014/main" id="{DD6629CF-7650-46D9-888B-2711F20FAA15}"/>
                      </a:ext>
                    </a:extLst>
                  </p:cNvPr>
                  <p:cNvSpPr/>
                  <p:nvPr/>
                </p:nvSpPr>
                <p:spPr>
                  <a:xfrm>
                    <a:off x="7349217" y="3567475"/>
                    <a:ext cx="33639" cy="46680"/>
                  </a:xfrm>
                  <a:custGeom>
                    <a:avLst/>
                    <a:gdLst>
                      <a:gd name="connsiteX0" fmla="*/ 33640 w 33639"/>
                      <a:gd name="connsiteY0" fmla="*/ 38119 h 46680"/>
                      <a:gd name="connsiteX1" fmla="*/ 33582 w 33639"/>
                      <a:gd name="connsiteY1" fmla="*/ 39511 h 46680"/>
                      <a:gd name="connsiteX2" fmla="*/ 33424 w 33639"/>
                      <a:gd name="connsiteY2" fmla="*/ 40514 h 46680"/>
                      <a:gd name="connsiteX3" fmla="*/ 33130 w 33639"/>
                      <a:gd name="connsiteY3" fmla="*/ 41223 h 46680"/>
                      <a:gd name="connsiteX4" fmla="*/ 32384 w 33639"/>
                      <a:gd name="connsiteY4" fmla="*/ 42126 h 46680"/>
                      <a:gd name="connsiteX5" fmla="*/ 30362 w 33639"/>
                      <a:gd name="connsiteY5" fmla="*/ 43581 h 46680"/>
                      <a:gd name="connsiteX6" fmla="*/ 27163 w 33639"/>
                      <a:gd name="connsiteY6" fmla="*/ 45151 h 46680"/>
                      <a:gd name="connsiteX7" fmla="*/ 23317 w 33639"/>
                      <a:gd name="connsiteY7" fmla="*/ 46249 h 46680"/>
                      <a:gd name="connsiteX8" fmla="*/ 18999 w 33639"/>
                      <a:gd name="connsiteY8" fmla="*/ 46680 h 46680"/>
                      <a:gd name="connsiteX9" fmla="*/ 10853 w 33639"/>
                      <a:gd name="connsiteY9" fmla="*/ 45168 h 46680"/>
                      <a:gd name="connsiteX10" fmla="*/ 4906 w 33639"/>
                      <a:gd name="connsiteY10" fmla="*/ 40750 h 46680"/>
                      <a:gd name="connsiteX11" fmla="*/ 1256 w 33639"/>
                      <a:gd name="connsiteY11" fmla="*/ 33606 h 46680"/>
                      <a:gd name="connsiteX12" fmla="*/ 0 w 33639"/>
                      <a:gd name="connsiteY12" fmla="*/ 23852 h 46680"/>
                      <a:gd name="connsiteX13" fmla="*/ 1550 w 33639"/>
                      <a:gd name="connsiteY13" fmla="*/ 13074 h 46680"/>
                      <a:gd name="connsiteX14" fmla="*/ 5752 w 33639"/>
                      <a:gd name="connsiteY14" fmla="*/ 5673 h 46680"/>
                      <a:gd name="connsiteX15" fmla="*/ 12054 w 33639"/>
                      <a:gd name="connsiteY15" fmla="*/ 1392 h 46680"/>
                      <a:gd name="connsiteX16" fmla="*/ 19907 w 33639"/>
                      <a:gd name="connsiteY16" fmla="*/ 0 h 46680"/>
                      <a:gd name="connsiteX17" fmla="*/ 23852 w 33639"/>
                      <a:gd name="connsiteY17" fmla="*/ 394 h 46680"/>
                      <a:gd name="connsiteX18" fmla="*/ 27387 w 33639"/>
                      <a:gd name="connsiteY18" fmla="*/ 1376 h 46680"/>
                      <a:gd name="connsiteX19" fmla="*/ 30254 w 33639"/>
                      <a:gd name="connsiteY19" fmla="*/ 2789 h 46680"/>
                      <a:gd name="connsiteX20" fmla="*/ 32082 w 33639"/>
                      <a:gd name="connsiteY20" fmla="*/ 4165 h 46680"/>
                      <a:gd name="connsiteX21" fmla="*/ 32865 w 33639"/>
                      <a:gd name="connsiteY21" fmla="*/ 5068 h 46680"/>
                      <a:gd name="connsiteX22" fmla="*/ 33217 w 33639"/>
                      <a:gd name="connsiteY22" fmla="*/ 5834 h 46680"/>
                      <a:gd name="connsiteX23" fmla="*/ 33412 w 33639"/>
                      <a:gd name="connsiteY23" fmla="*/ 6854 h 46680"/>
                      <a:gd name="connsiteX24" fmla="*/ 33449 w 33639"/>
                      <a:gd name="connsiteY24" fmla="*/ 8267 h 46680"/>
                      <a:gd name="connsiteX25" fmla="*/ 33018 w 33639"/>
                      <a:gd name="connsiteY25" fmla="*/ 10857 h 46680"/>
                      <a:gd name="connsiteX26" fmla="*/ 31978 w 33639"/>
                      <a:gd name="connsiteY26" fmla="*/ 11582 h 46680"/>
                      <a:gd name="connsiteX27" fmla="*/ 30349 w 33639"/>
                      <a:gd name="connsiteY27" fmla="*/ 10799 h 46680"/>
                      <a:gd name="connsiteX28" fmla="*/ 28012 w 33639"/>
                      <a:gd name="connsiteY28" fmla="*/ 9071 h 46680"/>
                      <a:gd name="connsiteX29" fmla="*/ 24577 w 33639"/>
                      <a:gd name="connsiteY29" fmla="*/ 7343 h 46680"/>
                      <a:gd name="connsiteX30" fmla="*/ 19808 w 33639"/>
                      <a:gd name="connsiteY30" fmla="*/ 6576 h 46680"/>
                      <a:gd name="connsiteX31" fmla="*/ 11172 w 33639"/>
                      <a:gd name="connsiteY31" fmla="*/ 10894 h 46680"/>
                      <a:gd name="connsiteX32" fmla="*/ 8151 w 33639"/>
                      <a:gd name="connsiteY32" fmla="*/ 23438 h 46680"/>
                      <a:gd name="connsiteX33" fmla="*/ 8934 w 33639"/>
                      <a:gd name="connsiteY33" fmla="*/ 30639 h 46680"/>
                      <a:gd name="connsiteX34" fmla="*/ 11230 w 33639"/>
                      <a:gd name="connsiteY34" fmla="*/ 35803 h 46680"/>
                      <a:gd name="connsiteX35" fmla="*/ 14959 w 33639"/>
                      <a:gd name="connsiteY35" fmla="*/ 38902 h 46680"/>
                      <a:gd name="connsiteX36" fmla="*/ 20002 w 33639"/>
                      <a:gd name="connsiteY36" fmla="*/ 39922 h 46680"/>
                      <a:gd name="connsiteX37" fmla="*/ 24735 w 33639"/>
                      <a:gd name="connsiteY37" fmla="*/ 39060 h 46680"/>
                      <a:gd name="connsiteX38" fmla="*/ 28269 w 33639"/>
                      <a:gd name="connsiteY38" fmla="*/ 37195 h 46680"/>
                      <a:gd name="connsiteX39" fmla="*/ 30780 w 33639"/>
                      <a:gd name="connsiteY39" fmla="*/ 35351 h 46680"/>
                      <a:gd name="connsiteX40" fmla="*/ 32372 w 33639"/>
                      <a:gd name="connsiteY40" fmla="*/ 34526 h 46680"/>
                      <a:gd name="connsiteX41" fmla="*/ 32939 w 33639"/>
                      <a:gd name="connsiteY41" fmla="*/ 34721 h 46680"/>
                      <a:gd name="connsiteX42" fmla="*/ 33333 w 33639"/>
                      <a:gd name="connsiteY42" fmla="*/ 35351 h 46680"/>
                      <a:gd name="connsiteX43" fmla="*/ 33569 w 33639"/>
                      <a:gd name="connsiteY43" fmla="*/ 36491 h 46680"/>
                      <a:gd name="connsiteX44" fmla="*/ 33640 w 33639"/>
                      <a:gd name="connsiteY44" fmla="*/ 38119 h 4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639" h="46680">
                        <a:moveTo>
                          <a:pt x="33640" y="38119"/>
                        </a:moveTo>
                        <a:cubicBezTo>
                          <a:pt x="33640" y="38650"/>
                          <a:pt x="33619" y="39122"/>
                          <a:pt x="33582" y="39511"/>
                        </a:cubicBezTo>
                        <a:cubicBezTo>
                          <a:pt x="33561" y="39905"/>
                          <a:pt x="33503" y="40237"/>
                          <a:pt x="33424" y="40514"/>
                        </a:cubicBezTo>
                        <a:cubicBezTo>
                          <a:pt x="33345" y="40771"/>
                          <a:pt x="33246" y="41003"/>
                          <a:pt x="33130" y="41223"/>
                        </a:cubicBezTo>
                        <a:cubicBezTo>
                          <a:pt x="33030" y="41418"/>
                          <a:pt x="32778" y="41712"/>
                          <a:pt x="32384" y="42126"/>
                        </a:cubicBezTo>
                        <a:cubicBezTo>
                          <a:pt x="31990" y="42520"/>
                          <a:pt x="31323" y="42988"/>
                          <a:pt x="30362" y="43581"/>
                        </a:cubicBezTo>
                        <a:cubicBezTo>
                          <a:pt x="29421" y="44169"/>
                          <a:pt x="28360" y="44679"/>
                          <a:pt x="27163" y="45151"/>
                        </a:cubicBezTo>
                        <a:cubicBezTo>
                          <a:pt x="25986" y="45603"/>
                          <a:pt x="24689" y="45976"/>
                          <a:pt x="23317" y="46249"/>
                        </a:cubicBezTo>
                        <a:cubicBezTo>
                          <a:pt x="21925" y="46543"/>
                          <a:pt x="20491" y="46680"/>
                          <a:pt x="18999" y="46680"/>
                        </a:cubicBezTo>
                        <a:cubicBezTo>
                          <a:pt x="15937" y="46680"/>
                          <a:pt x="13227" y="46171"/>
                          <a:pt x="10853" y="45168"/>
                        </a:cubicBezTo>
                        <a:cubicBezTo>
                          <a:pt x="8478" y="44148"/>
                          <a:pt x="6493" y="42673"/>
                          <a:pt x="4906" y="40750"/>
                        </a:cubicBezTo>
                        <a:cubicBezTo>
                          <a:pt x="3315" y="38807"/>
                          <a:pt x="2101" y="36433"/>
                          <a:pt x="1256" y="33606"/>
                        </a:cubicBezTo>
                        <a:cubicBezTo>
                          <a:pt x="431" y="30801"/>
                          <a:pt x="0" y="27540"/>
                          <a:pt x="0" y="23852"/>
                        </a:cubicBezTo>
                        <a:cubicBezTo>
                          <a:pt x="0" y="19671"/>
                          <a:pt x="510" y="16078"/>
                          <a:pt x="1550" y="13074"/>
                        </a:cubicBezTo>
                        <a:cubicBezTo>
                          <a:pt x="2569" y="10053"/>
                          <a:pt x="3982" y="7596"/>
                          <a:pt x="5752" y="5673"/>
                        </a:cubicBezTo>
                        <a:cubicBezTo>
                          <a:pt x="7538" y="3750"/>
                          <a:pt x="9639" y="2337"/>
                          <a:pt x="12054" y="1392"/>
                        </a:cubicBezTo>
                        <a:cubicBezTo>
                          <a:pt x="14487" y="468"/>
                          <a:pt x="17097" y="0"/>
                          <a:pt x="19907" y="0"/>
                        </a:cubicBezTo>
                        <a:cubicBezTo>
                          <a:pt x="21262" y="0"/>
                          <a:pt x="22576" y="137"/>
                          <a:pt x="23852" y="394"/>
                        </a:cubicBezTo>
                        <a:cubicBezTo>
                          <a:pt x="25149" y="630"/>
                          <a:pt x="26326" y="961"/>
                          <a:pt x="27387" y="1376"/>
                        </a:cubicBezTo>
                        <a:cubicBezTo>
                          <a:pt x="28468" y="1786"/>
                          <a:pt x="29430" y="2258"/>
                          <a:pt x="30254" y="2789"/>
                        </a:cubicBezTo>
                        <a:cubicBezTo>
                          <a:pt x="31099" y="3340"/>
                          <a:pt x="31709" y="3792"/>
                          <a:pt x="32082" y="4165"/>
                        </a:cubicBezTo>
                        <a:cubicBezTo>
                          <a:pt x="32454" y="4538"/>
                          <a:pt x="32728" y="4852"/>
                          <a:pt x="32865" y="5068"/>
                        </a:cubicBezTo>
                        <a:cubicBezTo>
                          <a:pt x="33001" y="5283"/>
                          <a:pt x="33122" y="5540"/>
                          <a:pt x="33217" y="5834"/>
                        </a:cubicBezTo>
                        <a:cubicBezTo>
                          <a:pt x="33316" y="6149"/>
                          <a:pt x="33374" y="6481"/>
                          <a:pt x="33412" y="6854"/>
                        </a:cubicBezTo>
                        <a:cubicBezTo>
                          <a:pt x="33432" y="7227"/>
                          <a:pt x="33449" y="7716"/>
                          <a:pt x="33449" y="8267"/>
                        </a:cubicBezTo>
                        <a:cubicBezTo>
                          <a:pt x="33449" y="9502"/>
                          <a:pt x="33312" y="10368"/>
                          <a:pt x="33018" y="10857"/>
                        </a:cubicBezTo>
                        <a:cubicBezTo>
                          <a:pt x="32745" y="11329"/>
                          <a:pt x="32388" y="11582"/>
                          <a:pt x="31978" y="11582"/>
                        </a:cubicBezTo>
                        <a:cubicBezTo>
                          <a:pt x="31506" y="11582"/>
                          <a:pt x="30959" y="11325"/>
                          <a:pt x="30349" y="10799"/>
                        </a:cubicBezTo>
                        <a:cubicBezTo>
                          <a:pt x="29740" y="10289"/>
                          <a:pt x="28957" y="9701"/>
                          <a:pt x="28012" y="9071"/>
                        </a:cubicBezTo>
                        <a:cubicBezTo>
                          <a:pt x="27051" y="8441"/>
                          <a:pt x="25911" y="7873"/>
                          <a:pt x="24577" y="7343"/>
                        </a:cubicBezTo>
                        <a:cubicBezTo>
                          <a:pt x="23222" y="6833"/>
                          <a:pt x="21631" y="6576"/>
                          <a:pt x="19808" y="6576"/>
                        </a:cubicBezTo>
                        <a:cubicBezTo>
                          <a:pt x="16057" y="6576"/>
                          <a:pt x="13173" y="8010"/>
                          <a:pt x="11172" y="10894"/>
                        </a:cubicBezTo>
                        <a:cubicBezTo>
                          <a:pt x="9150" y="13778"/>
                          <a:pt x="8151" y="17959"/>
                          <a:pt x="8151" y="23438"/>
                        </a:cubicBezTo>
                        <a:cubicBezTo>
                          <a:pt x="8151" y="26164"/>
                          <a:pt x="8424" y="28580"/>
                          <a:pt x="8934" y="30639"/>
                        </a:cubicBezTo>
                        <a:cubicBezTo>
                          <a:pt x="9465" y="32699"/>
                          <a:pt x="10231" y="34427"/>
                          <a:pt x="11230" y="35803"/>
                        </a:cubicBezTo>
                        <a:cubicBezTo>
                          <a:pt x="12249" y="37195"/>
                          <a:pt x="13488" y="38219"/>
                          <a:pt x="14959" y="38902"/>
                        </a:cubicBezTo>
                        <a:cubicBezTo>
                          <a:pt x="16414" y="39569"/>
                          <a:pt x="18100" y="39922"/>
                          <a:pt x="20002" y="39922"/>
                        </a:cubicBezTo>
                        <a:cubicBezTo>
                          <a:pt x="21788" y="39922"/>
                          <a:pt x="23380" y="39627"/>
                          <a:pt x="24735" y="39060"/>
                        </a:cubicBezTo>
                        <a:cubicBezTo>
                          <a:pt x="26090" y="38492"/>
                          <a:pt x="27266" y="37883"/>
                          <a:pt x="28269" y="37195"/>
                        </a:cubicBezTo>
                        <a:cubicBezTo>
                          <a:pt x="29272" y="36528"/>
                          <a:pt x="30097" y="35898"/>
                          <a:pt x="30780" y="35351"/>
                        </a:cubicBezTo>
                        <a:cubicBezTo>
                          <a:pt x="31448" y="34800"/>
                          <a:pt x="31978" y="34526"/>
                          <a:pt x="32372" y="34526"/>
                        </a:cubicBezTo>
                        <a:cubicBezTo>
                          <a:pt x="32587" y="34526"/>
                          <a:pt x="32782" y="34605"/>
                          <a:pt x="32939" y="34721"/>
                        </a:cubicBezTo>
                        <a:cubicBezTo>
                          <a:pt x="33097" y="34837"/>
                          <a:pt x="33213" y="35057"/>
                          <a:pt x="33333" y="35351"/>
                        </a:cubicBezTo>
                        <a:cubicBezTo>
                          <a:pt x="33449" y="35666"/>
                          <a:pt x="33528" y="36039"/>
                          <a:pt x="33569" y="36491"/>
                        </a:cubicBezTo>
                        <a:cubicBezTo>
                          <a:pt x="33623" y="36942"/>
                          <a:pt x="33640" y="37489"/>
                          <a:pt x="33640" y="38119"/>
                        </a:cubicBezTo>
                        <a:close/>
                      </a:path>
                    </a:pathLst>
                  </a:custGeom>
                  <a:solidFill>
                    <a:srgbClr val="C7D30F"/>
                  </a:solidFill>
                  <a:ln w="4136" cap="flat">
                    <a:noFill/>
                    <a:prstDash val="solid"/>
                    <a:miter/>
                  </a:ln>
                </p:spPr>
                <p:txBody>
                  <a:bodyPr rtlCol="0" anchor="ctr"/>
                  <a:lstStyle/>
                  <a:p>
                    <a:endParaRPr lang="de-DE"/>
                  </a:p>
                </p:txBody>
              </p:sp>
              <p:sp>
                <p:nvSpPr>
                  <p:cNvPr id="31" name="Freihandform: Form 30">
                    <a:extLst>
                      <a:ext uri="{FF2B5EF4-FFF2-40B4-BE49-F238E27FC236}">
                        <a16:creationId xmlns:a16="http://schemas.microsoft.com/office/drawing/2014/main" id="{100F5D14-0E75-412E-9BFB-8F798B9D6309}"/>
                      </a:ext>
                    </a:extLst>
                  </p:cNvPr>
                  <p:cNvSpPr/>
                  <p:nvPr/>
                </p:nvSpPr>
                <p:spPr>
                  <a:xfrm>
                    <a:off x="7392429" y="3547448"/>
                    <a:ext cx="36735" cy="66077"/>
                  </a:xfrm>
                  <a:custGeom>
                    <a:avLst/>
                    <a:gdLst>
                      <a:gd name="connsiteX0" fmla="*/ 36735 w 36735"/>
                      <a:gd name="connsiteY0" fmla="*/ 64623 h 66077"/>
                      <a:gd name="connsiteX1" fmla="*/ 36540 w 36735"/>
                      <a:gd name="connsiteY1" fmla="*/ 65253 h 66077"/>
                      <a:gd name="connsiteX2" fmla="*/ 35931 w 36735"/>
                      <a:gd name="connsiteY2" fmla="*/ 65705 h 66077"/>
                      <a:gd name="connsiteX3" fmla="*/ 34734 w 36735"/>
                      <a:gd name="connsiteY3" fmla="*/ 65999 h 66077"/>
                      <a:gd name="connsiteX4" fmla="*/ 32848 w 36735"/>
                      <a:gd name="connsiteY4" fmla="*/ 66078 h 66077"/>
                      <a:gd name="connsiteX5" fmla="*/ 30905 w 36735"/>
                      <a:gd name="connsiteY5" fmla="*/ 65999 h 66077"/>
                      <a:gd name="connsiteX6" fmla="*/ 29728 w 36735"/>
                      <a:gd name="connsiteY6" fmla="*/ 65705 h 66077"/>
                      <a:gd name="connsiteX7" fmla="*/ 29098 w 36735"/>
                      <a:gd name="connsiteY7" fmla="*/ 65253 h 66077"/>
                      <a:gd name="connsiteX8" fmla="*/ 28920 w 36735"/>
                      <a:gd name="connsiteY8" fmla="*/ 64623 h 66077"/>
                      <a:gd name="connsiteX9" fmla="*/ 28920 w 36735"/>
                      <a:gd name="connsiteY9" fmla="*/ 39731 h 66077"/>
                      <a:gd name="connsiteX10" fmla="*/ 28352 w 36735"/>
                      <a:gd name="connsiteY10" fmla="*/ 33863 h 66077"/>
                      <a:gd name="connsiteX11" fmla="*/ 26682 w 36735"/>
                      <a:gd name="connsiteY11" fmla="*/ 30035 h 66077"/>
                      <a:gd name="connsiteX12" fmla="*/ 23856 w 36735"/>
                      <a:gd name="connsiteY12" fmla="*/ 27581 h 66077"/>
                      <a:gd name="connsiteX13" fmla="*/ 19870 w 36735"/>
                      <a:gd name="connsiteY13" fmla="*/ 26736 h 66077"/>
                      <a:gd name="connsiteX14" fmla="*/ 13981 w 36735"/>
                      <a:gd name="connsiteY14" fmla="*/ 28816 h 66077"/>
                      <a:gd name="connsiteX15" fmla="*/ 7819 w 36735"/>
                      <a:gd name="connsiteY15" fmla="*/ 34899 h 66077"/>
                      <a:gd name="connsiteX16" fmla="*/ 7819 w 36735"/>
                      <a:gd name="connsiteY16" fmla="*/ 64619 h 66077"/>
                      <a:gd name="connsiteX17" fmla="*/ 7641 w 36735"/>
                      <a:gd name="connsiteY17" fmla="*/ 65249 h 66077"/>
                      <a:gd name="connsiteX18" fmla="*/ 7011 w 36735"/>
                      <a:gd name="connsiteY18" fmla="*/ 65700 h 66077"/>
                      <a:gd name="connsiteX19" fmla="*/ 5835 w 36735"/>
                      <a:gd name="connsiteY19" fmla="*/ 65995 h 66077"/>
                      <a:gd name="connsiteX20" fmla="*/ 3891 w 36735"/>
                      <a:gd name="connsiteY20" fmla="*/ 66073 h 66077"/>
                      <a:gd name="connsiteX21" fmla="*/ 2006 w 36735"/>
                      <a:gd name="connsiteY21" fmla="*/ 65995 h 66077"/>
                      <a:gd name="connsiteX22" fmla="*/ 787 w 36735"/>
                      <a:gd name="connsiteY22" fmla="*/ 65700 h 66077"/>
                      <a:gd name="connsiteX23" fmla="*/ 178 w 36735"/>
                      <a:gd name="connsiteY23" fmla="*/ 65249 h 66077"/>
                      <a:gd name="connsiteX24" fmla="*/ 0 w 36735"/>
                      <a:gd name="connsiteY24" fmla="*/ 64619 h 66077"/>
                      <a:gd name="connsiteX25" fmla="*/ 0 w 36735"/>
                      <a:gd name="connsiteY25" fmla="*/ 1512 h 66077"/>
                      <a:gd name="connsiteX26" fmla="*/ 178 w 36735"/>
                      <a:gd name="connsiteY26" fmla="*/ 845 h 66077"/>
                      <a:gd name="connsiteX27" fmla="*/ 787 w 36735"/>
                      <a:gd name="connsiteY27" fmla="*/ 373 h 66077"/>
                      <a:gd name="connsiteX28" fmla="*/ 2006 w 36735"/>
                      <a:gd name="connsiteY28" fmla="*/ 100 h 66077"/>
                      <a:gd name="connsiteX29" fmla="*/ 3891 w 36735"/>
                      <a:gd name="connsiteY29" fmla="*/ 0 h 66077"/>
                      <a:gd name="connsiteX30" fmla="*/ 5835 w 36735"/>
                      <a:gd name="connsiteY30" fmla="*/ 100 h 66077"/>
                      <a:gd name="connsiteX31" fmla="*/ 7011 w 36735"/>
                      <a:gd name="connsiteY31" fmla="*/ 373 h 66077"/>
                      <a:gd name="connsiteX32" fmla="*/ 7641 w 36735"/>
                      <a:gd name="connsiteY32" fmla="*/ 845 h 66077"/>
                      <a:gd name="connsiteX33" fmla="*/ 7819 w 36735"/>
                      <a:gd name="connsiteY33" fmla="*/ 1512 h 66077"/>
                      <a:gd name="connsiteX34" fmla="*/ 7819 w 36735"/>
                      <a:gd name="connsiteY34" fmla="*/ 26972 h 66077"/>
                      <a:gd name="connsiteX35" fmla="*/ 14611 w 36735"/>
                      <a:gd name="connsiteY35" fmla="*/ 21710 h 66077"/>
                      <a:gd name="connsiteX36" fmla="*/ 21482 w 36735"/>
                      <a:gd name="connsiteY36" fmla="*/ 19982 h 66077"/>
                      <a:gd name="connsiteX37" fmla="*/ 28646 w 36735"/>
                      <a:gd name="connsiteY37" fmla="*/ 21415 h 66077"/>
                      <a:gd name="connsiteX38" fmla="*/ 33358 w 36735"/>
                      <a:gd name="connsiteY38" fmla="*/ 25261 h 66077"/>
                      <a:gd name="connsiteX39" fmla="*/ 35948 w 36735"/>
                      <a:gd name="connsiteY39" fmla="*/ 30913 h 66077"/>
                      <a:gd name="connsiteX40" fmla="*/ 36731 w 36735"/>
                      <a:gd name="connsiteY40" fmla="*/ 38724 h 66077"/>
                      <a:gd name="connsiteX41" fmla="*/ 36731 w 36735"/>
                      <a:gd name="connsiteY41" fmla="*/ 64623 h 6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6735" h="66077">
                        <a:moveTo>
                          <a:pt x="36735" y="64623"/>
                        </a:moveTo>
                        <a:cubicBezTo>
                          <a:pt x="36735" y="64880"/>
                          <a:pt x="36656" y="65096"/>
                          <a:pt x="36540" y="65253"/>
                        </a:cubicBezTo>
                        <a:cubicBezTo>
                          <a:pt x="36424" y="65431"/>
                          <a:pt x="36205" y="65589"/>
                          <a:pt x="35931" y="65705"/>
                        </a:cubicBezTo>
                        <a:cubicBezTo>
                          <a:pt x="35637" y="65841"/>
                          <a:pt x="35243" y="65920"/>
                          <a:pt x="34734" y="65999"/>
                        </a:cubicBezTo>
                        <a:cubicBezTo>
                          <a:pt x="34245" y="66057"/>
                          <a:pt x="33594" y="66078"/>
                          <a:pt x="32848" y="66078"/>
                        </a:cubicBezTo>
                        <a:cubicBezTo>
                          <a:pt x="32065" y="66078"/>
                          <a:pt x="31414" y="66057"/>
                          <a:pt x="30905" y="65999"/>
                        </a:cubicBezTo>
                        <a:cubicBezTo>
                          <a:pt x="30395" y="65920"/>
                          <a:pt x="30001" y="65841"/>
                          <a:pt x="29728" y="65705"/>
                        </a:cubicBezTo>
                        <a:cubicBezTo>
                          <a:pt x="29434" y="65589"/>
                          <a:pt x="29239" y="65431"/>
                          <a:pt x="29098" y="65253"/>
                        </a:cubicBezTo>
                        <a:cubicBezTo>
                          <a:pt x="28982" y="65096"/>
                          <a:pt x="28920" y="64880"/>
                          <a:pt x="28920" y="64623"/>
                        </a:cubicBezTo>
                        <a:lnTo>
                          <a:pt x="28920" y="39731"/>
                        </a:lnTo>
                        <a:cubicBezTo>
                          <a:pt x="28920" y="37299"/>
                          <a:pt x="28725" y="35355"/>
                          <a:pt x="28352" y="33863"/>
                        </a:cubicBezTo>
                        <a:cubicBezTo>
                          <a:pt x="27958" y="32392"/>
                          <a:pt x="27411" y="31116"/>
                          <a:pt x="26682" y="30035"/>
                        </a:cubicBezTo>
                        <a:cubicBezTo>
                          <a:pt x="25957" y="28974"/>
                          <a:pt x="25012" y="28149"/>
                          <a:pt x="23856" y="27581"/>
                        </a:cubicBezTo>
                        <a:cubicBezTo>
                          <a:pt x="22716" y="27014"/>
                          <a:pt x="21382" y="26736"/>
                          <a:pt x="19870" y="26736"/>
                        </a:cubicBezTo>
                        <a:cubicBezTo>
                          <a:pt x="17905" y="26736"/>
                          <a:pt x="15945" y="27424"/>
                          <a:pt x="13981" y="28816"/>
                        </a:cubicBezTo>
                        <a:cubicBezTo>
                          <a:pt x="12017" y="30192"/>
                          <a:pt x="9978" y="32231"/>
                          <a:pt x="7819" y="34899"/>
                        </a:cubicBezTo>
                        <a:lnTo>
                          <a:pt x="7819" y="64619"/>
                        </a:lnTo>
                        <a:cubicBezTo>
                          <a:pt x="7819" y="64876"/>
                          <a:pt x="7761" y="65091"/>
                          <a:pt x="7641" y="65249"/>
                        </a:cubicBezTo>
                        <a:cubicBezTo>
                          <a:pt x="7504" y="65427"/>
                          <a:pt x="7306" y="65584"/>
                          <a:pt x="7011" y="65700"/>
                        </a:cubicBezTo>
                        <a:cubicBezTo>
                          <a:pt x="6738" y="65837"/>
                          <a:pt x="6344" y="65916"/>
                          <a:pt x="5835" y="65995"/>
                        </a:cubicBezTo>
                        <a:cubicBezTo>
                          <a:pt x="5325" y="66053"/>
                          <a:pt x="4678" y="66073"/>
                          <a:pt x="3891" y="66073"/>
                        </a:cubicBezTo>
                        <a:cubicBezTo>
                          <a:pt x="3145" y="66073"/>
                          <a:pt x="2499" y="66053"/>
                          <a:pt x="2006" y="65995"/>
                        </a:cubicBezTo>
                        <a:cubicBezTo>
                          <a:pt x="1496" y="65916"/>
                          <a:pt x="1082" y="65837"/>
                          <a:pt x="787" y="65700"/>
                        </a:cubicBezTo>
                        <a:cubicBezTo>
                          <a:pt x="493" y="65584"/>
                          <a:pt x="278" y="65427"/>
                          <a:pt x="178" y="65249"/>
                        </a:cubicBezTo>
                        <a:cubicBezTo>
                          <a:pt x="62" y="65091"/>
                          <a:pt x="0" y="64876"/>
                          <a:pt x="0" y="64619"/>
                        </a:cubicBezTo>
                        <a:lnTo>
                          <a:pt x="0" y="1512"/>
                        </a:lnTo>
                        <a:cubicBezTo>
                          <a:pt x="0" y="1256"/>
                          <a:pt x="58" y="1040"/>
                          <a:pt x="178" y="845"/>
                        </a:cubicBezTo>
                        <a:cubicBezTo>
                          <a:pt x="278" y="667"/>
                          <a:pt x="493" y="510"/>
                          <a:pt x="787" y="373"/>
                        </a:cubicBezTo>
                        <a:cubicBezTo>
                          <a:pt x="1082" y="257"/>
                          <a:pt x="1496" y="157"/>
                          <a:pt x="2006" y="100"/>
                        </a:cubicBezTo>
                        <a:cubicBezTo>
                          <a:pt x="2495" y="41"/>
                          <a:pt x="3145" y="0"/>
                          <a:pt x="3891" y="0"/>
                        </a:cubicBezTo>
                        <a:cubicBezTo>
                          <a:pt x="4674" y="0"/>
                          <a:pt x="5325" y="37"/>
                          <a:pt x="5835" y="100"/>
                        </a:cubicBezTo>
                        <a:cubicBezTo>
                          <a:pt x="6344" y="157"/>
                          <a:pt x="6738" y="257"/>
                          <a:pt x="7011" y="373"/>
                        </a:cubicBezTo>
                        <a:cubicBezTo>
                          <a:pt x="7306" y="510"/>
                          <a:pt x="7500" y="667"/>
                          <a:pt x="7641" y="845"/>
                        </a:cubicBezTo>
                        <a:cubicBezTo>
                          <a:pt x="7757" y="1040"/>
                          <a:pt x="7819" y="1256"/>
                          <a:pt x="7819" y="1512"/>
                        </a:cubicBezTo>
                        <a:lnTo>
                          <a:pt x="7819" y="26972"/>
                        </a:lnTo>
                        <a:cubicBezTo>
                          <a:pt x="10078" y="24619"/>
                          <a:pt x="12336" y="22849"/>
                          <a:pt x="14611" y="21710"/>
                        </a:cubicBezTo>
                        <a:cubicBezTo>
                          <a:pt x="16870" y="20553"/>
                          <a:pt x="19165" y="19982"/>
                          <a:pt x="21482" y="19982"/>
                        </a:cubicBezTo>
                        <a:cubicBezTo>
                          <a:pt x="24308" y="19982"/>
                          <a:pt x="26703" y="20454"/>
                          <a:pt x="28646" y="21415"/>
                        </a:cubicBezTo>
                        <a:cubicBezTo>
                          <a:pt x="30590" y="22377"/>
                          <a:pt x="32160" y="23674"/>
                          <a:pt x="33358" y="25261"/>
                        </a:cubicBezTo>
                        <a:cubicBezTo>
                          <a:pt x="34576" y="26869"/>
                          <a:pt x="35417" y="28754"/>
                          <a:pt x="35948" y="30913"/>
                        </a:cubicBezTo>
                        <a:cubicBezTo>
                          <a:pt x="36457" y="33072"/>
                          <a:pt x="36731" y="35683"/>
                          <a:pt x="36731" y="38724"/>
                        </a:cubicBezTo>
                        <a:lnTo>
                          <a:pt x="36731" y="64623"/>
                        </a:lnTo>
                        <a:close/>
                      </a:path>
                    </a:pathLst>
                  </a:custGeom>
                  <a:solidFill>
                    <a:srgbClr val="C7D30F"/>
                  </a:solidFill>
                  <a:ln w="4136" cap="flat">
                    <a:noFill/>
                    <a:prstDash val="solid"/>
                    <a:miter/>
                  </a:ln>
                </p:spPr>
                <p:txBody>
                  <a:bodyPr rtlCol="0" anchor="ctr"/>
                  <a:lstStyle/>
                  <a:p>
                    <a:endParaRPr lang="de-DE"/>
                  </a:p>
                </p:txBody>
              </p:sp>
              <p:sp>
                <p:nvSpPr>
                  <p:cNvPr id="32" name="Freihandform: Form 31">
                    <a:extLst>
                      <a:ext uri="{FF2B5EF4-FFF2-40B4-BE49-F238E27FC236}">
                        <a16:creationId xmlns:a16="http://schemas.microsoft.com/office/drawing/2014/main" id="{30825573-9E74-4E9E-9BFD-9C5418155A70}"/>
                      </a:ext>
                    </a:extLst>
                  </p:cNvPr>
                  <p:cNvSpPr/>
                  <p:nvPr/>
                </p:nvSpPr>
                <p:spPr>
                  <a:xfrm>
                    <a:off x="7442640" y="3567430"/>
                    <a:ext cx="36735" cy="46096"/>
                  </a:xfrm>
                  <a:custGeom>
                    <a:avLst/>
                    <a:gdLst>
                      <a:gd name="connsiteX0" fmla="*/ 36735 w 36735"/>
                      <a:gd name="connsiteY0" fmla="*/ 44642 h 46096"/>
                      <a:gd name="connsiteX1" fmla="*/ 36540 w 36735"/>
                      <a:gd name="connsiteY1" fmla="*/ 45271 h 46096"/>
                      <a:gd name="connsiteX2" fmla="*/ 35931 w 36735"/>
                      <a:gd name="connsiteY2" fmla="*/ 45723 h 46096"/>
                      <a:gd name="connsiteX3" fmla="*/ 34734 w 36735"/>
                      <a:gd name="connsiteY3" fmla="*/ 46017 h 46096"/>
                      <a:gd name="connsiteX4" fmla="*/ 32848 w 36735"/>
                      <a:gd name="connsiteY4" fmla="*/ 46096 h 46096"/>
                      <a:gd name="connsiteX5" fmla="*/ 30905 w 36735"/>
                      <a:gd name="connsiteY5" fmla="*/ 46017 h 46096"/>
                      <a:gd name="connsiteX6" fmla="*/ 29728 w 36735"/>
                      <a:gd name="connsiteY6" fmla="*/ 45723 h 46096"/>
                      <a:gd name="connsiteX7" fmla="*/ 29098 w 36735"/>
                      <a:gd name="connsiteY7" fmla="*/ 45271 h 46096"/>
                      <a:gd name="connsiteX8" fmla="*/ 28920 w 36735"/>
                      <a:gd name="connsiteY8" fmla="*/ 44642 h 46096"/>
                      <a:gd name="connsiteX9" fmla="*/ 28920 w 36735"/>
                      <a:gd name="connsiteY9" fmla="*/ 19750 h 46096"/>
                      <a:gd name="connsiteX10" fmla="*/ 28352 w 36735"/>
                      <a:gd name="connsiteY10" fmla="*/ 13882 h 46096"/>
                      <a:gd name="connsiteX11" fmla="*/ 26682 w 36735"/>
                      <a:gd name="connsiteY11" fmla="*/ 10053 h 46096"/>
                      <a:gd name="connsiteX12" fmla="*/ 23856 w 36735"/>
                      <a:gd name="connsiteY12" fmla="*/ 7600 h 46096"/>
                      <a:gd name="connsiteX13" fmla="*/ 19870 w 36735"/>
                      <a:gd name="connsiteY13" fmla="*/ 6754 h 46096"/>
                      <a:gd name="connsiteX14" fmla="*/ 13981 w 36735"/>
                      <a:gd name="connsiteY14" fmla="*/ 8835 h 46096"/>
                      <a:gd name="connsiteX15" fmla="*/ 7819 w 36735"/>
                      <a:gd name="connsiteY15" fmla="*/ 14918 h 46096"/>
                      <a:gd name="connsiteX16" fmla="*/ 7819 w 36735"/>
                      <a:gd name="connsiteY16" fmla="*/ 44637 h 46096"/>
                      <a:gd name="connsiteX17" fmla="*/ 7641 w 36735"/>
                      <a:gd name="connsiteY17" fmla="*/ 45267 h 46096"/>
                      <a:gd name="connsiteX18" fmla="*/ 7011 w 36735"/>
                      <a:gd name="connsiteY18" fmla="*/ 45719 h 46096"/>
                      <a:gd name="connsiteX19" fmla="*/ 5835 w 36735"/>
                      <a:gd name="connsiteY19" fmla="*/ 46013 h 46096"/>
                      <a:gd name="connsiteX20" fmla="*/ 3891 w 36735"/>
                      <a:gd name="connsiteY20" fmla="*/ 46092 h 46096"/>
                      <a:gd name="connsiteX21" fmla="*/ 2006 w 36735"/>
                      <a:gd name="connsiteY21" fmla="*/ 46013 h 46096"/>
                      <a:gd name="connsiteX22" fmla="*/ 787 w 36735"/>
                      <a:gd name="connsiteY22" fmla="*/ 45719 h 46096"/>
                      <a:gd name="connsiteX23" fmla="*/ 178 w 36735"/>
                      <a:gd name="connsiteY23" fmla="*/ 45267 h 46096"/>
                      <a:gd name="connsiteX24" fmla="*/ 0 w 36735"/>
                      <a:gd name="connsiteY24" fmla="*/ 44637 h 46096"/>
                      <a:gd name="connsiteX25" fmla="*/ 0 w 36735"/>
                      <a:gd name="connsiteY25" fmla="*/ 2122 h 46096"/>
                      <a:gd name="connsiteX26" fmla="*/ 157 w 36735"/>
                      <a:gd name="connsiteY26" fmla="*/ 1492 h 46096"/>
                      <a:gd name="connsiteX27" fmla="*/ 709 w 36735"/>
                      <a:gd name="connsiteY27" fmla="*/ 1019 h 46096"/>
                      <a:gd name="connsiteX28" fmla="*/ 1807 w 36735"/>
                      <a:gd name="connsiteY28" fmla="*/ 725 h 46096"/>
                      <a:gd name="connsiteX29" fmla="*/ 3555 w 36735"/>
                      <a:gd name="connsiteY29" fmla="*/ 667 h 46096"/>
                      <a:gd name="connsiteX30" fmla="*/ 5283 w 36735"/>
                      <a:gd name="connsiteY30" fmla="*/ 725 h 46096"/>
                      <a:gd name="connsiteX31" fmla="*/ 6365 w 36735"/>
                      <a:gd name="connsiteY31" fmla="*/ 1019 h 46096"/>
                      <a:gd name="connsiteX32" fmla="*/ 6895 w 36735"/>
                      <a:gd name="connsiteY32" fmla="*/ 1492 h 46096"/>
                      <a:gd name="connsiteX33" fmla="*/ 7074 w 36735"/>
                      <a:gd name="connsiteY33" fmla="*/ 2122 h 46096"/>
                      <a:gd name="connsiteX34" fmla="*/ 7074 w 36735"/>
                      <a:gd name="connsiteY34" fmla="*/ 7753 h 46096"/>
                      <a:gd name="connsiteX35" fmla="*/ 14259 w 36735"/>
                      <a:gd name="connsiteY35" fmla="*/ 1865 h 46096"/>
                      <a:gd name="connsiteX36" fmla="*/ 21482 w 36735"/>
                      <a:gd name="connsiteY36" fmla="*/ 0 h 46096"/>
                      <a:gd name="connsiteX37" fmla="*/ 28646 w 36735"/>
                      <a:gd name="connsiteY37" fmla="*/ 1434 h 46096"/>
                      <a:gd name="connsiteX38" fmla="*/ 33358 w 36735"/>
                      <a:gd name="connsiteY38" fmla="*/ 5279 h 46096"/>
                      <a:gd name="connsiteX39" fmla="*/ 35948 w 36735"/>
                      <a:gd name="connsiteY39" fmla="*/ 10931 h 46096"/>
                      <a:gd name="connsiteX40" fmla="*/ 36731 w 36735"/>
                      <a:gd name="connsiteY40" fmla="*/ 18705 h 46096"/>
                      <a:gd name="connsiteX41" fmla="*/ 36731 w 36735"/>
                      <a:gd name="connsiteY41" fmla="*/ 44642 h 4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6735" h="46096">
                        <a:moveTo>
                          <a:pt x="36735" y="44642"/>
                        </a:moveTo>
                        <a:cubicBezTo>
                          <a:pt x="36735" y="44899"/>
                          <a:pt x="36656" y="45114"/>
                          <a:pt x="36540" y="45271"/>
                        </a:cubicBezTo>
                        <a:cubicBezTo>
                          <a:pt x="36424" y="45450"/>
                          <a:pt x="36205" y="45607"/>
                          <a:pt x="35931" y="45723"/>
                        </a:cubicBezTo>
                        <a:cubicBezTo>
                          <a:pt x="35637" y="45860"/>
                          <a:pt x="35243" y="45939"/>
                          <a:pt x="34734" y="46017"/>
                        </a:cubicBezTo>
                        <a:cubicBezTo>
                          <a:pt x="34245" y="46075"/>
                          <a:pt x="33594" y="46096"/>
                          <a:pt x="32848" y="46096"/>
                        </a:cubicBezTo>
                        <a:cubicBezTo>
                          <a:pt x="32065" y="46096"/>
                          <a:pt x="31414" y="46075"/>
                          <a:pt x="30905" y="46017"/>
                        </a:cubicBezTo>
                        <a:cubicBezTo>
                          <a:pt x="30395" y="45939"/>
                          <a:pt x="30001" y="45860"/>
                          <a:pt x="29728" y="45723"/>
                        </a:cubicBezTo>
                        <a:cubicBezTo>
                          <a:pt x="29434" y="45607"/>
                          <a:pt x="29239" y="45450"/>
                          <a:pt x="29098" y="45271"/>
                        </a:cubicBezTo>
                        <a:cubicBezTo>
                          <a:pt x="28982" y="45114"/>
                          <a:pt x="28920" y="44899"/>
                          <a:pt x="28920" y="44642"/>
                        </a:cubicBezTo>
                        <a:lnTo>
                          <a:pt x="28920" y="19750"/>
                        </a:lnTo>
                        <a:cubicBezTo>
                          <a:pt x="28920" y="17317"/>
                          <a:pt x="28725" y="15374"/>
                          <a:pt x="28352" y="13882"/>
                        </a:cubicBezTo>
                        <a:cubicBezTo>
                          <a:pt x="27958" y="12411"/>
                          <a:pt x="27411" y="11135"/>
                          <a:pt x="26682" y="10053"/>
                        </a:cubicBezTo>
                        <a:cubicBezTo>
                          <a:pt x="25957" y="8992"/>
                          <a:pt x="25012" y="8168"/>
                          <a:pt x="23856" y="7600"/>
                        </a:cubicBezTo>
                        <a:cubicBezTo>
                          <a:pt x="22716" y="7032"/>
                          <a:pt x="21382" y="6754"/>
                          <a:pt x="19870" y="6754"/>
                        </a:cubicBezTo>
                        <a:cubicBezTo>
                          <a:pt x="17905" y="6754"/>
                          <a:pt x="15945" y="7442"/>
                          <a:pt x="13981" y="8835"/>
                        </a:cubicBezTo>
                        <a:cubicBezTo>
                          <a:pt x="12017" y="10210"/>
                          <a:pt x="9978" y="12249"/>
                          <a:pt x="7819" y="14918"/>
                        </a:cubicBezTo>
                        <a:lnTo>
                          <a:pt x="7819" y="44637"/>
                        </a:lnTo>
                        <a:cubicBezTo>
                          <a:pt x="7819" y="44894"/>
                          <a:pt x="7761" y="45110"/>
                          <a:pt x="7641" y="45267"/>
                        </a:cubicBezTo>
                        <a:cubicBezTo>
                          <a:pt x="7504" y="45445"/>
                          <a:pt x="7306" y="45603"/>
                          <a:pt x="7011" y="45719"/>
                        </a:cubicBezTo>
                        <a:cubicBezTo>
                          <a:pt x="6738" y="45856"/>
                          <a:pt x="6344" y="45934"/>
                          <a:pt x="5835" y="46013"/>
                        </a:cubicBezTo>
                        <a:cubicBezTo>
                          <a:pt x="5325" y="46071"/>
                          <a:pt x="4678" y="46092"/>
                          <a:pt x="3891" y="46092"/>
                        </a:cubicBezTo>
                        <a:cubicBezTo>
                          <a:pt x="3145" y="46092"/>
                          <a:pt x="2499" y="46071"/>
                          <a:pt x="2006" y="46013"/>
                        </a:cubicBezTo>
                        <a:cubicBezTo>
                          <a:pt x="1496" y="45934"/>
                          <a:pt x="1082" y="45856"/>
                          <a:pt x="787" y="45719"/>
                        </a:cubicBezTo>
                        <a:cubicBezTo>
                          <a:pt x="493" y="45603"/>
                          <a:pt x="278" y="45445"/>
                          <a:pt x="178" y="45267"/>
                        </a:cubicBezTo>
                        <a:cubicBezTo>
                          <a:pt x="62" y="45110"/>
                          <a:pt x="0" y="44894"/>
                          <a:pt x="0" y="44637"/>
                        </a:cubicBezTo>
                        <a:lnTo>
                          <a:pt x="0" y="2122"/>
                        </a:lnTo>
                        <a:cubicBezTo>
                          <a:pt x="0" y="1865"/>
                          <a:pt x="58" y="1670"/>
                          <a:pt x="157" y="1492"/>
                        </a:cubicBezTo>
                        <a:cubicBezTo>
                          <a:pt x="236" y="1314"/>
                          <a:pt x="431" y="1156"/>
                          <a:pt x="709" y="1019"/>
                        </a:cubicBezTo>
                        <a:cubicBezTo>
                          <a:pt x="1003" y="862"/>
                          <a:pt x="1355" y="783"/>
                          <a:pt x="1807" y="725"/>
                        </a:cubicBezTo>
                        <a:cubicBezTo>
                          <a:pt x="2238" y="688"/>
                          <a:pt x="2826" y="667"/>
                          <a:pt x="3555" y="667"/>
                        </a:cubicBezTo>
                        <a:cubicBezTo>
                          <a:pt x="4264" y="667"/>
                          <a:pt x="4832" y="688"/>
                          <a:pt x="5283" y="725"/>
                        </a:cubicBezTo>
                        <a:cubicBezTo>
                          <a:pt x="5756" y="783"/>
                          <a:pt x="6108" y="862"/>
                          <a:pt x="6365" y="1019"/>
                        </a:cubicBezTo>
                        <a:cubicBezTo>
                          <a:pt x="6622" y="1156"/>
                          <a:pt x="6796" y="1314"/>
                          <a:pt x="6895" y="1492"/>
                        </a:cubicBezTo>
                        <a:cubicBezTo>
                          <a:pt x="7011" y="1670"/>
                          <a:pt x="7074" y="1865"/>
                          <a:pt x="7074" y="2122"/>
                        </a:cubicBezTo>
                        <a:lnTo>
                          <a:pt x="7074" y="7753"/>
                        </a:lnTo>
                        <a:cubicBezTo>
                          <a:pt x="9469" y="5064"/>
                          <a:pt x="11864" y="3100"/>
                          <a:pt x="14259" y="1865"/>
                        </a:cubicBezTo>
                        <a:cubicBezTo>
                          <a:pt x="16633" y="630"/>
                          <a:pt x="19049" y="0"/>
                          <a:pt x="21482" y="0"/>
                        </a:cubicBezTo>
                        <a:cubicBezTo>
                          <a:pt x="24308" y="0"/>
                          <a:pt x="26703" y="472"/>
                          <a:pt x="28646" y="1434"/>
                        </a:cubicBezTo>
                        <a:cubicBezTo>
                          <a:pt x="30590" y="2395"/>
                          <a:pt x="32160" y="3692"/>
                          <a:pt x="33358" y="5279"/>
                        </a:cubicBezTo>
                        <a:cubicBezTo>
                          <a:pt x="34576" y="6887"/>
                          <a:pt x="35417" y="8773"/>
                          <a:pt x="35948" y="10931"/>
                        </a:cubicBezTo>
                        <a:cubicBezTo>
                          <a:pt x="36457" y="13090"/>
                          <a:pt x="36731" y="15680"/>
                          <a:pt x="36731" y="18705"/>
                        </a:cubicBezTo>
                        <a:lnTo>
                          <a:pt x="36731" y="44642"/>
                        </a:lnTo>
                        <a:close/>
                      </a:path>
                    </a:pathLst>
                  </a:custGeom>
                  <a:solidFill>
                    <a:srgbClr val="C7D30F"/>
                  </a:solidFill>
                  <a:ln w="4136" cap="flat">
                    <a:noFill/>
                    <a:prstDash val="solid"/>
                    <a:miter/>
                  </a:ln>
                </p:spPr>
                <p:txBody>
                  <a:bodyPr rtlCol="0" anchor="ctr"/>
                  <a:lstStyle/>
                  <a:p>
                    <a:endParaRPr lang="de-DE"/>
                  </a:p>
                </p:txBody>
              </p:sp>
              <p:sp>
                <p:nvSpPr>
                  <p:cNvPr id="33" name="Freihandform: Form 32">
                    <a:extLst>
                      <a:ext uri="{FF2B5EF4-FFF2-40B4-BE49-F238E27FC236}">
                        <a16:creationId xmlns:a16="http://schemas.microsoft.com/office/drawing/2014/main" id="{5A0C559B-A5D1-48E0-8BDA-5A78FA9FCFFE}"/>
                      </a:ext>
                    </a:extLst>
                  </p:cNvPr>
                  <p:cNvSpPr/>
                  <p:nvPr/>
                </p:nvSpPr>
                <p:spPr>
                  <a:xfrm>
                    <a:off x="7491897" y="3550573"/>
                    <a:ext cx="9659" cy="62953"/>
                  </a:xfrm>
                  <a:custGeom>
                    <a:avLst/>
                    <a:gdLst>
                      <a:gd name="connsiteX0" fmla="*/ 9659 w 9659"/>
                      <a:gd name="connsiteY0" fmla="*/ 4633 h 62953"/>
                      <a:gd name="connsiteX1" fmla="*/ 8619 w 9659"/>
                      <a:gd name="connsiteY1" fmla="*/ 8362 h 62953"/>
                      <a:gd name="connsiteX2" fmla="*/ 4790 w 9659"/>
                      <a:gd name="connsiteY2" fmla="*/ 9344 h 62953"/>
                      <a:gd name="connsiteX3" fmla="*/ 1019 w 9659"/>
                      <a:gd name="connsiteY3" fmla="*/ 8383 h 62953"/>
                      <a:gd name="connsiteX4" fmla="*/ 0 w 9659"/>
                      <a:gd name="connsiteY4" fmla="*/ 4712 h 62953"/>
                      <a:gd name="connsiteX5" fmla="*/ 1040 w 9659"/>
                      <a:gd name="connsiteY5" fmla="*/ 982 h 62953"/>
                      <a:gd name="connsiteX6" fmla="*/ 4886 w 9659"/>
                      <a:gd name="connsiteY6" fmla="*/ 0 h 62953"/>
                      <a:gd name="connsiteX7" fmla="*/ 8636 w 9659"/>
                      <a:gd name="connsiteY7" fmla="*/ 961 h 62953"/>
                      <a:gd name="connsiteX8" fmla="*/ 9659 w 9659"/>
                      <a:gd name="connsiteY8" fmla="*/ 4633 h 62953"/>
                      <a:gd name="connsiteX9" fmla="*/ 8756 w 9659"/>
                      <a:gd name="connsiteY9" fmla="*/ 61499 h 62953"/>
                      <a:gd name="connsiteX10" fmla="*/ 8578 w 9659"/>
                      <a:gd name="connsiteY10" fmla="*/ 62129 h 62953"/>
                      <a:gd name="connsiteX11" fmla="*/ 7948 w 9659"/>
                      <a:gd name="connsiteY11" fmla="*/ 62580 h 62953"/>
                      <a:gd name="connsiteX12" fmla="*/ 6771 w 9659"/>
                      <a:gd name="connsiteY12" fmla="*/ 62874 h 62953"/>
                      <a:gd name="connsiteX13" fmla="*/ 4828 w 9659"/>
                      <a:gd name="connsiteY13" fmla="*/ 62953 h 62953"/>
                      <a:gd name="connsiteX14" fmla="*/ 2942 w 9659"/>
                      <a:gd name="connsiteY14" fmla="*/ 62874 h 62953"/>
                      <a:gd name="connsiteX15" fmla="*/ 1724 w 9659"/>
                      <a:gd name="connsiteY15" fmla="*/ 62580 h 62953"/>
                      <a:gd name="connsiteX16" fmla="*/ 1115 w 9659"/>
                      <a:gd name="connsiteY16" fmla="*/ 62129 h 62953"/>
                      <a:gd name="connsiteX17" fmla="*/ 936 w 9659"/>
                      <a:gd name="connsiteY17" fmla="*/ 61499 h 62953"/>
                      <a:gd name="connsiteX18" fmla="*/ 936 w 9659"/>
                      <a:gd name="connsiteY18" fmla="*/ 18983 h 62953"/>
                      <a:gd name="connsiteX19" fmla="*/ 1115 w 9659"/>
                      <a:gd name="connsiteY19" fmla="*/ 18374 h 62953"/>
                      <a:gd name="connsiteX20" fmla="*/ 1724 w 9659"/>
                      <a:gd name="connsiteY20" fmla="*/ 17901 h 62953"/>
                      <a:gd name="connsiteX21" fmla="*/ 2942 w 9659"/>
                      <a:gd name="connsiteY21" fmla="*/ 17607 h 62953"/>
                      <a:gd name="connsiteX22" fmla="*/ 4828 w 9659"/>
                      <a:gd name="connsiteY22" fmla="*/ 17528 h 62953"/>
                      <a:gd name="connsiteX23" fmla="*/ 6771 w 9659"/>
                      <a:gd name="connsiteY23" fmla="*/ 17607 h 62953"/>
                      <a:gd name="connsiteX24" fmla="*/ 7948 w 9659"/>
                      <a:gd name="connsiteY24" fmla="*/ 17901 h 62953"/>
                      <a:gd name="connsiteX25" fmla="*/ 8578 w 9659"/>
                      <a:gd name="connsiteY25" fmla="*/ 18374 h 62953"/>
                      <a:gd name="connsiteX26" fmla="*/ 8756 w 9659"/>
                      <a:gd name="connsiteY26" fmla="*/ 18983 h 62953"/>
                      <a:gd name="connsiteX27" fmla="*/ 8756 w 9659"/>
                      <a:gd name="connsiteY27" fmla="*/ 61499 h 6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659" h="62953">
                        <a:moveTo>
                          <a:pt x="9659" y="4633"/>
                        </a:moveTo>
                        <a:cubicBezTo>
                          <a:pt x="9659" y="6460"/>
                          <a:pt x="9324" y="7695"/>
                          <a:pt x="8619" y="8362"/>
                        </a:cubicBezTo>
                        <a:cubicBezTo>
                          <a:pt x="7931" y="9009"/>
                          <a:pt x="6655" y="9344"/>
                          <a:pt x="4790" y="9344"/>
                        </a:cubicBezTo>
                        <a:cubicBezTo>
                          <a:pt x="2946" y="9344"/>
                          <a:pt x="1691" y="9029"/>
                          <a:pt x="1019" y="8383"/>
                        </a:cubicBezTo>
                        <a:cubicBezTo>
                          <a:pt x="331" y="7737"/>
                          <a:pt x="0" y="6518"/>
                          <a:pt x="0" y="4712"/>
                        </a:cubicBezTo>
                        <a:cubicBezTo>
                          <a:pt x="0" y="2884"/>
                          <a:pt x="352" y="1649"/>
                          <a:pt x="1040" y="982"/>
                        </a:cubicBezTo>
                        <a:cubicBezTo>
                          <a:pt x="1728" y="336"/>
                          <a:pt x="3021" y="0"/>
                          <a:pt x="4886" y="0"/>
                        </a:cubicBezTo>
                        <a:cubicBezTo>
                          <a:pt x="6713" y="0"/>
                          <a:pt x="7969" y="315"/>
                          <a:pt x="8636" y="961"/>
                        </a:cubicBezTo>
                        <a:cubicBezTo>
                          <a:pt x="9328" y="1612"/>
                          <a:pt x="9659" y="2826"/>
                          <a:pt x="9659" y="4633"/>
                        </a:cubicBezTo>
                        <a:close/>
                        <a:moveTo>
                          <a:pt x="8756" y="61499"/>
                        </a:moveTo>
                        <a:cubicBezTo>
                          <a:pt x="8756" y="61756"/>
                          <a:pt x="8698" y="61971"/>
                          <a:pt x="8578" y="62129"/>
                        </a:cubicBezTo>
                        <a:cubicBezTo>
                          <a:pt x="8441" y="62307"/>
                          <a:pt x="8242" y="62464"/>
                          <a:pt x="7948" y="62580"/>
                        </a:cubicBezTo>
                        <a:cubicBezTo>
                          <a:pt x="7674" y="62717"/>
                          <a:pt x="7281" y="62796"/>
                          <a:pt x="6771" y="62874"/>
                        </a:cubicBezTo>
                        <a:cubicBezTo>
                          <a:pt x="6261" y="62932"/>
                          <a:pt x="5615" y="62953"/>
                          <a:pt x="4828" y="62953"/>
                        </a:cubicBezTo>
                        <a:cubicBezTo>
                          <a:pt x="4082" y="62953"/>
                          <a:pt x="3435" y="62932"/>
                          <a:pt x="2942" y="62874"/>
                        </a:cubicBezTo>
                        <a:cubicBezTo>
                          <a:pt x="2432" y="62796"/>
                          <a:pt x="2018" y="62717"/>
                          <a:pt x="1724" y="62580"/>
                        </a:cubicBezTo>
                        <a:cubicBezTo>
                          <a:pt x="1430" y="62464"/>
                          <a:pt x="1214" y="62307"/>
                          <a:pt x="1115" y="62129"/>
                        </a:cubicBezTo>
                        <a:cubicBezTo>
                          <a:pt x="999" y="61971"/>
                          <a:pt x="936" y="61756"/>
                          <a:pt x="936" y="61499"/>
                        </a:cubicBezTo>
                        <a:lnTo>
                          <a:pt x="936" y="18983"/>
                        </a:lnTo>
                        <a:cubicBezTo>
                          <a:pt x="936" y="18767"/>
                          <a:pt x="995" y="18552"/>
                          <a:pt x="1115" y="18374"/>
                        </a:cubicBezTo>
                        <a:cubicBezTo>
                          <a:pt x="1214" y="18179"/>
                          <a:pt x="1430" y="18022"/>
                          <a:pt x="1724" y="17901"/>
                        </a:cubicBezTo>
                        <a:cubicBezTo>
                          <a:pt x="2018" y="17765"/>
                          <a:pt x="2432" y="17686"/>
                          <a:pt x="2942" y="17607"/>
                        </a:cubicBezTo>
                        <a:cubicBezTo>
                          <a:pt x="3431" y="17549"/>
                          <a:pt x="4082" y="17528"/>
                          <a:pt x="4828" y="17528"/>
                        </a:cubicBezTo>
                        <a:cubicBezTo>
                          <a:pt x="5611" y="17528"/>
                          <a:pt x="6261" y="17549"/>
                          <a:pt x="6771" y="17607"/>
                        </a:cubicBezTo>
                        <a:cubicBezTo>
                          <a:pt x="7281" y="17686"/>
                          <a:pt x="7674" y="17765"/>
                          <a:pt x="7948" y="17901"/>
                        </a:cubicBezTo>
                        <a:cubicBezTo>
                          <a:pt x="8242" y="18017"/>
                          <a:pt x="8437" y="18175"/>
                          <a:pt x="8578" y="18374"/>
                        </a:cubicBezTo>
                        <a:cubicBezTo>
                          <a:pt x="8694" y="18552"/>
                          <a:pt x="8756" y="18767"/>
                          <a:pt x="8756" y="18983"/>
                        </a:cubicBezTo>
                        <a:lnTo>
                          <a:pt x="8756" y="61499"/>
                        </a:lnTo>
                        <a:close/>
                      </a:path>
                    </a:pathLst>
                  </a:custGeom>
                  <a:solidFill>
                    <a:srgbClr val="C7D30F"/>
                  </a:solidFill>
                  <a:ln w="4136" cap="flat">
                    <a:noFill/>
                    <a:prstDash val="solid"/>
                    <a:miter/>
                  </a:ln>
                </p:spPr>
                <p:txBody>
                  <a:bodyPr rtlCol="0" anchor="ctr"/>
                  <a:lstStyle/>
                  <a:p>
                    <a:endParaRPr lang="de-DE"/>
                  </a:p>
                </p:txBody>
              </p:sp>
              <p:sp>
                <p:nvSpPr>
                  <p:cNvPr id="34" name="Freihandform: Form 33">
                    <a:extLst>
                      <a:ext uri="{FF2B5EF4-FFF2-40B4-BE49-F238E27FC236}">
                        <a16:creationId xmlns:a16="http://schemas.microsoft.com/office/drawing/2014/main" id="{00C8A888-979B-411F-9E99-3E4E2B7E6FFB}"/>
                      </a:ext>
                    </a:extLst>
                  </p:cNvPr>
                  <p:cNvSpPr/>
                  <p:nvPr/>
                </p:nvSpPr>
                <p:spPr>
                  <a:xfrm>
                    <a:off x="7510913" y="3567430"/>
                    <a:ext cx="30196" cy="46717"/>
                  </a:xfrm>
                  <a:custGeom>
                    <a:avLst/>
                    <a:gdLst>
                      <a:gd name="connsiteX0" fmla="*/ 30196 w 30196"/>
                      <a:gd name="connsiteY0" fmla="*/ 33059 h 46717"/>
                      <a:gd name="connsiteX1" fmla="*/ 28978 w 30196"/>
                      <a:gd name="connsiteY1" fmla="*/ 38869 h 46717"/>
                      <a:gd name="connsiteX2" fmla="*/ 25543 w 30196"/>
                      <a:gd name="connsiteY2" fmla="*/ 43166 h 46717"/>
                      <a:gd name="connsiteX3" fmla="*/ 20243 w 30196"/>
                      <a:gd name="connsiteY3" fmla="*/ 45814 h 46717"/>
                      <a:gd name="connsiteX4" fmla="*/ 13472 w 30196"/>
                      <a:gd name="connsiteY4" fmla="*/ 46718 h 46717"/>
                      <a:gd name="connsiteX5" fmla="*/ 9133 w 30196"/>
                      <a:gd name="connsiteY5" fmla="*/ 46365 h 46717"/>
                      <a:gd name="connsiteX6" fmla="*/ 5441 w 30196"/>
                      <a:gd name="connsiteY6" fmla="*/ 45462 h 46717"/>
                      <a:gd name="connsiteX7" fmla="*/ 2673 w 30196"/>
                      <a:gd name="connsiteY7" fmla="*/ 44322 h 46717"/>
                      <a:gd name="connsiteX8" fmla="*/ 1003 w 30196"/>
                      <a:gd name="connsiteY8" fmla="*/ 43262 h 46717"/>
                      <a:gd name="connsiteX9" fmla="*/ 257 w 30196"/>
                      <a:gd name="connsiteY9" fmla="*/ 41948 h 46717"/>
                      <a:gd name="connsiteX10" fmla="*/ 0 w 30196"/>
                      <a:gd name="connsiteY10" fmla="*/ 39632 h 46717"/>
                      <a:gd name="connsiteX11" fmla="*/ 99 w 30196"/>
                      <a:gd name="connsiteY11" fmla="*/ 38119 h 46717"/>
                      <a:gd name="connsiteX12" fmla="*/ 336 w 30196"/>
                      <a:gd name="connsiteY12" fmla="*/ 37116 h 46717"/>
                      <a:gd name="connsiteX13" fmla="*/ 746 w 30196"/>
                      <a:gd name="connsiteY13" fmla="*/ 36586 h 46717"/>
                      <a:gd name="connsiteX14" fmla="*/ 1334 w 30196"/>
                      <a:gd name="connsiteY14" fmla="*/ 36408 h 46717"/>
                      <a:gd name="connsiteX15" fmla="*/ 2884 w 30196"/>
                      <a:gd name="connsiteY15" fmla="*/ 37054 h 46717"/>
                      <a:gd name="connsiteX16" fmla="*/ 5379 w 30196"/>
                      <a:gd name="connsiteY16" fmla="*/ 38447 h 46717"/>
                      <a:gd name="connsiteX17" fmla="*/ 8913 w 30196"/>
                      <a:gd name="connsiteY17" fmla="*/ 39839 h 46717"/>
                      <a:gd name="connsiteX18" fmla="*/ 13604 w 30196"/>
                      <a:gd name="connsiteY18" fmla="*/ 40469 h 46717"/>
                      <a:gd name="connsiteX19" fmla="*/ 17218 w 30196"/>
                      <a:gd name="connsiteY19" fmla="*/ 40038 h 46717"/>
                      <a:gd name="connsiteX20" fmla="*/ 20006 w 30196"/>
                      <a:gd name="connsiteY20" fmla="*/ 38803 h 46717"/>
                      <a:gd name="connsiteX21" fmla="*/ 21834 w 30196"/>
                      <a:gd name="connsiteY21" fmla="*/ 36702 h 46717"/>
                      <a:gd name="connsiteX22" fmla="*/ 22480 w 30196"/>
                      <a:gd name="connsiteY22" fmla="*/ 33681 h 46717"/>
                      <a:gd name="connsiteX23" fmla="*/ 21540 w 30196"/>
                      <a:gd name="connsiteY23" fmla="*/ 30660 h 46717"/>
                      <a:gd name="connsiteX24" fmla="*/ 19107 w 30196"/>
                      <a:gd name="connsiteY24" fmla="*/ 28481 h 46717"/>
                      <a:gd name="connsiteX25" fmla="*/ 15693 w 30196"/>
                      <a:gd name="connsiteY25" fmla="*/ 26794 h 46717"/>
                      <a:gd name="connsiteX26" fmla="*/ 11785 w 30196"/>
                      <a:gd name="connsiteY26" fmla="*/ 25265 h 46717"/>
                      <a:gd name="connsiteX27" fmla="*/ 7861 w 30196"/>
                      <a:gd name="connsiteY27" fmla="*/ 23458 h 46717"/>
                      <a:gd name="connsiteX28" fmla="*/ 4426 w 30196"/>
                      <a:gd name="connsiteY28" fmla="*/ 20964 h 46717"/>
                      <a:gd name="connsiteX29" fmla="*/ 1993 w 30196"/>
                      <a:gd name="connsiteY29" fmla="*/ 17470 h 46717"/>
                      <a:gd name="connsiteX30" fmla="*/ 1069 w 30196"/>
                      <a:gd name="connsiteY30" fmla="*/ 12601 h 46717"/>
                      <a:gd name="connsiteX31" fmla="*/ 2030 w 30196"/>
                      <a:gd name="connsiteY31" fmla="*/ 7811 h 46717"/>
                      <a:gd name="connsiteX32" fmla="*/ 4956 w 30196"/>
                      <a:gd name="connsiteY32" fmla="*/ 3808 h 46717"/>
                      <a:gd name="connsiteX33" fmla="*/ 9804 w 30196"/>
                      <a:gd name="connsiteY33" fmla="*/ 1040 h 46717"/>
                      <a:gd name="connsiteX34" fmla="*/ 16596 w 30196"/>
                      <a:gd name="connsiteY34" fmla="*/ 0 h 46717"/>
                      <a:gd name="connsiteX35" fmla="*/ 20011 w 30196"/>
                      <a:gd name="connsiteY35" fmla="*/ 274 h 46717"/>
                      <a:gd name="connsiteX36" fmla="*/ 23094 w 30196"/>
                      <a:gd name="connsiteY36" fmla="*/ 982 h 46717"/>
                      <a:gd name="connsiteX37" fmla="*/ 25431 w 30196"/>
                      <a:gd name="connsiteY37" fmla="*/ 1906 h 46717"/>
                      <a:gd name="connsiteX38" fmla="*/ 26902 w 30196"/>
                      <a:gd name="connsiteY38" fmla="*/ 2789 h 46717"/>
                      <a:gd name="connsiteX39" fmla="*/ 27569 w 30196"/>
                      <a:gd name="connsiteY39" fmla="*/ 3456 h 46717"/>
                      <a:gd name="connsiteX40" fmla="*/ 27805 w 30196"/>
                      <a:gd name="connsiteY40" fmla="*/ 4086 h 46717"/>
                      <a:gd name="connsiteX41" fmla="*/ 27942 w 30196"/>
                      <a:gd name="connsiteY41" fmla="*/ 4968 h 46717"/>
                      <a:gd name="connsiteX42" fmla="*/ 28021 w 30196"/>
                      <a:gd name="connsiteY42" fmla="*/ 6245 h 46717"/>
                      <a:gd name="connsiteX43" fmla="*/ 27942 w 30196"/>
                      <a:gd name="connsiteY43" fmla="*/ 7621 h 46717"/>
                      <a:gd name="connsiteX44" fmla="*/ 27706 w 30196"/>
                      <a:gd name="connsiteY44" fmla="*/ 8603 h 46717"/>
                      <a:gd name="connsiteX45" fmla="*/ 27312 w 30196"/>
                      <a:gd name="connsiteY45" fmla="*/ 9133 h 46717"/>
                      <a:gd name="connsiteX46" fmla="*/ 26782 w 30196"/>
                      <a:gd name="connsiteY46" fmla="*/ 9311 h 46717"/>
                      <a:gd name="connsiteX47" fmla="*/ 25547 w 30196"/>
                      <a:gd name="connsiteY47" fmla="*/ 8781 h 46717"/>
                      <a:gd name="connsiteX48" fmla="*/ 23466 w 30196"/>
                      <a:gd name="connsiteY48" fmla="*/ 7683 h 46717"/>
                      <a:gd name="connsiteX49" fmla="*/ 20462 w 30196"/>
                      <a:gd name="connsiteY49" fmla="*/ 6564 h 46717"/>
                      <a:gd name="connsiteX50" fmla="*/ 16497 w 30196"/>
                      <a:gd name="connsiteY50" fmla="*/ 6054 h 46717"/>
                      <a:gd name="connsiteX51" fmla="*/ 13003 w 30196"/>
                      <a:gd name="connsiteY51" fmla="*/ 6506 h 46717"/>
                      <a:gd name="connsiteX52" fmla="*/ 10509 w 30196"/>
                      <a:gd name="connsiteY52" fmla="*/ 7782 h 46717"/>
                      <a:gd name="connsiteX53" fmla="*/ 9038 w 30196"/>
                      <a:gd name="connsiteY53" fmla="*/ 9746 h 46717"/>
                      <a:gd name="connsiteX54" fmla="*/ 8549 w 30196"/>
                      <a:gd name="connsiteY54" fmla="*/ 12199 h 46717"/>
                      <a:gd name="connsiteX55" fmla="*/ 9489 w 30196"/>
                      <a:gd name="connsiteY55" fmla="*/ 15283 h 46717"/>
                      <a:gd name="connsiteX56" fmla="*/ 11963 w 30196"/>
                      <a:gd name="connsiteY56" fmla="*/ 17483 h 46717"/>
                      <a:gd name="connsiteX57" fmla="*/ 15419 w 30196"/>
                      <a:gd name="connsiteY57" fmla="*/ 19190 h 46717"/>
                      <a:gd name="connsiteX58" fmla="*/ 19364 w 30196"/>
                      <a:gd name="connsiteY58" fmla="*/ 20740 h 46717"/>
                      <a:gd name="connsiteX59" fmla="*/ 23350 w 30196"/>
                      <a:gd name="connsiteY59" fmla="*/ 22547 h 46717"/>
                      <a:gd name="connsiteX60" fmla="*/ 26844 w 30196"/>
                      <a:gd name="connsiteY60" fmla="*/ 24942 h 46717"/>
                      <a:gd name="connsiteX61" fmla="*/ 29276 w 30196"/>
                      <a:gd name="connsiteY61" fmla="*/ 28356 h 46717"/>
                      <a:gd name="connsiteX62" fmla="*/ 30196 w 30196"/>
                      <a:gd name="connsiteY62" fmla="*/ 33059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0196" h="46717">
                        <a:moveTo>
                          <a:pt x="30196" y="33059"/>
                        </a:moveTo>
                        <a:cubicBezTo>
                          <a:pt x="30196" y="35239"/>
                          <a:pt x="29786" y="37183"/>
                          <a:pt x="28978" y="38869"/>
                        </a:cubicBezTo>
                        <a:cubicBezTo>
                          <a:pt x="28174" y="40576"/>
                          <a:pt x="27034" y="42010"/>
                          <a:pt x="25543" y="43166"/>
                        </a:cubicBezTo>
                        <a:cubicBezTo>
                          <a:pt x="24072" y="44343"/>
                          <a:pt x="22302" y="45226"/>
                          <a:pt x="20243" y="45814"/>
                        </a:cubicBezTo>
                        <a:cubicBezTo>
                          <a:pt x="18183" y="46403"/>
                          <a:pt x="15925" y="46718"/>
                          <a:pt x="13472" y="46718"/>
                        </a:cubicBezTo>
                        <a:cubicBezTo>
                          <a:pt x="11959" y="46718"/>
                          <a:pt x="10509" y="46602"/>
                          <a:pt x="9133" y="46365"/>
                        </a:cubicBezTo>
                        <a:cubicBezTo>
                          <a:pt x="7757" y="46129"/>
                          <a:pt x="6522" y="45814"/>
                          <a:pt x="5441" y="45462"/>
                        </a:cubicBezTo>
                        <a:cubicBezTo>
                          <a:pt x="4343" y="45110"/>
                          <a:pt x="3419" y="44716"/>
                          <a:pt x="2673" y="44322"/>
                        </a:cubicBezTo>
                        <a:cubicBezTo>
                          <a:pt x="1906" y="43929"/>
                          <a:pt x="1359" y="43577"/>
                          <a:pt x="1003" y="43262"/>
                        </a:cubicBezTo>
                        <a:cubicBezTo>
                          <a:pt x="651" y="42947"/>
                          <a:pt x="414" y="42516"/>
                          <a:pt x="257" y="41948"/>
                        </a:cubicBezTo>
                        <a:cubicBezTo>
                          <a:pt x="79" y="41380"/>
                          <a:pt x="0" y="40614"/>
                          <a:pt x="0" y="39632"/>
                        </a:cubicBezTo>
                        <a:cubicBezTo>
                          <a:pt x="0" y="39023"/>
                          <a:pt x="37" y="38534"/>
                          <a:pt x="99" y="38119"/>
                        </a:cubicBezTo>
                        <a:cubicBezTo>
                          <a:pt x="178" y="37709"/>
                          <a:pt x="257" y="37373"/>
                          <a:pt x="336" y="37116"/>
                        </a:cubicBezTo>
                        <a:cubicBezTo>
                          <a:pt x="435" y="36859"/>
                          <a:pt x="572" y="36685"/>
                          <a:pt x="746" y="36586"/>
                        </a:cubicBezTo>
                        <a:cubicBezTo>
                          <a:pt x="924" y="36470"/>
                          <a:pt x="1119" y="36408"/>
                          <a:pt x="1334" y="36408"/>
                        </a:cubicBezTo>
                        <a:cubicBezTo>
                          <a:pt x="1687" y="36408"/>
                          <a:pt x="2196" y="36623"/>
                          <a:pt x="2884" y="37054"/>
                        </a:cubicBezTo>
                        <a:cubicBezTo>
                          <a:pt x="3551" y="37464"/>
                          <a:pt x="4397" y="37937"/>
                          <a:pt x="5379" y="38447"/>
                        </a:cubicBezTo>
                        <a:cubicBezTo>
                          <a:pt x="6382" y="38935"/>
                          <a:pt x="7558" y="39408"/>
                          <a:pt x="8913" y="39839"/>
                        </a:cubicBezTo>
                        <a:cubicBezTo>
                          <a:pt x="10268" y="40249"/>
                          <a:pt x="11839" y="40469"/>
                          <a:pt x="13604" y="40469"/>
                        </a:cubicBezTo>
                        <a:cubicBezTo>
                          <a:pt x="14938" y="40469"/>
                          <a:pt x="16136" y="40332"/>
                          <a:pt x="17218" y="40038"/>
                        </a:cubicBezTo>
                        <a:cubicBezTo>
                          <a:pt x="18278" y="39764"/>
                          <a:pt x="19219" y="39350"/>
                          <a:pt x="20006" y="38803"/>
                        </a:cubicBezTo>
                        <a:cubicBezTo>
                          <a:pt x="20794" y="38256"/>
                          <a:pt x="21399" y="37547"/>
                          <a:pt x="21834" y="36702"/>
                        </a:cubicBezTo>
                        <a:cubicBezTo>
                          <a:pt x="22265" y="35840"/>
                          <a:pt x="22480" y="34837"/>
                          <a:pt x="22480" y="33681"/>
                        </a:cubicBezTo>
                        <a:cubicBezTo>
                          <a:pt x="22480" y="32484"/>
                          <a:pt x="22165" y="31464"/>
                          <a:pt x="21540" y="30660"/>
                        </a:cubicBezTo>
                        <a:cubicBezTo>
                          <a:pt x="20930" y="29836"/>
                          <a:pt x="20127" y="29111"/>
                          <a:pt x="19107" y="28481"/>
                        </a:cubicBezTo>
                        <a:cubicBezTo>
                          <a:pt x="18104" y="27851"/>
                          <a:pt x="16969" y="27283"/>
                          <a:pt x="15693" y="26794"/>
                        </a:cubicBezTo>
                        <a:cubicBezTo>
                          <a:pt x="14437" y="26322"/>
                          <a:pt x="13140" y="25812"/>
                          <a:pt x="11785" y="25265"/>
                        </a:cubicBezTo>
                        <a:cubicBezTo>
                          <a:pt x="10451" y="24735"/>
                          <a:pt x="9137" y="24125"/>
                          <a:pt x="7861" y="23458"/>
                        </a:cubicBezTo>
                        <a:cubicBezTo>
                          <a:pt x="6585" y="22770"/>
                          <a:pt x="5428" y="21946"/>
                          <a:pt x="4426" y="20964"/>
                        </a:cubicBezTo>
                        <a:cubicBezTo>
                          <a:pt x="3406" y="20002"/>
                          <a:pt x="2598" y="18825"/>
                          <a:pt x="1993" y="17470"/>
                        </a:cubicBezTo>
                        <a:cubicBezTo>
                          <a:pt x="1363" y="16115"/>
                          <a:pt x="1069" y="14508"/>
                          <a:pt x="1069" y="12601"/>
                        </a:cubicBezTo>
                        <a:cubicBezTo>
                          <a:pt x="1069" y="10931"/>
                          <a:pt x="1384" y="9344"/>
                          <a:pt x="2030" y="7811"/>
                        </a:cubicBezTo>
                        <a:cubicBezTo>
                          <a:pt x="2677" y="6282"/>
                          <a:pt x="3659" y="4944"/>
                          <a:pt x="4956" y="3808"/>
                        </a:cubicBezTo>
                        <a:cubicBezTo>
                          <a:pt x="6232" y="2652"/>
                          <a:pt x="7861" y="1728"/>
                          <a:pt x="9804" y="1040"/>
                        </a:cubicBezTo>
                        <a:cubicBezTo>
                          <a:pt x="11748" y="352"/>
                          <a:pt x="14006" y="0"/>
                          <a:pt x="16596" y="0"/>
                        </a:cubicBezTo>
                        <a:cubicBezTo>
                          <a:pt x="17736" y="0"/>
                          <a:pt x="18871" y="100"/>
                          <a:pt x="20011" y="274"/>
                        </a:cubicBezTo>
                        <a:cubicBezTo>
                          <a:pt x="21150" y="468"/>
                          <a:pt x="22170" y="705"/>
                          <a:pt x="23094" y="982"/>
                        </a:cubicBezTo>
                        <a:cubicBezTo>
                          <a:pt x="24018" y="1276"/>
                          <a:pt x="24780" y="1571"/>
                          <a:pt x="25431" y="1906"/>
                        </a:cubicBezTo>
                        <a:cubicBezTo>
                          <a:pt x="26081" y="2242"/>
                          <a:pt x="26570" y="2536"/>
                          <a:pt x="26902" y="2789"/>
                        </a:cubicBezTo>
                        <a:cubicBezTo>
                          <a:pt x="27237" y="3046"/>
                          <a:pt x="27453" y="3261"/>
                          <a:pt x="27569" y="3456"/>
                        </a:cubicBezTo>
                        <a:cubicBezTo>
                          <a:pt x="27685" y="3634"/>
                          <a:pt x="27764" y="3850"/>
                          <a:pt x="27805" y="4086"/>
                        </a:cubicBezTo>
                        <a:cubicBezTo>
                          <a:pt x="27847" y="4322"/>
                          <a:pt x="27905" y="4616"/>
                          <a:pt x="27942" y="4968"/>
                        </a:cubicBezTo>
                        <a:cubicBezTo>
                          <a:pt x="28000" y="5304"/>
                          <a:pt x="28021" y="5735"/>
                          <a:pt x="28021" y="6245"/>
                        </a:cubicBezTo>
                        <a:cubicBezTo>
                          <a:pt x="28021" y="6775"/>
                          <a:pt x="28000" y="7227"/>
                          <a:pt x="27942" y="7621"/>
                        </a:cubicBezTo>
                        <a:cubicBezTo>
                          <a:pt x="27905" y="8031"/>
                          <a:pt x="27826" y="8346"/>
                          <a:pt x="27706" y="8603"/>
                        </a:cubicBezTo>
                        <a:cubicBezTo>
                          <a:pt x="27606" y="8860"/>
                          <a:pt x="27469" y="9034"/>
                          <a:pt x="27312" y="9133"/>
                        </a:cubicBezTo>
                        <a:cubicBezTo>
                          <a:pt x="27155" y="9249"/>
                          <a:pt x="26976" y="9311"/>
                          <a:pt x="26782" y="9311"/>
                        </a:cubicBezTo>
                        <a:cubicBezTo>
                          <a:pt x="26508" y="9311"/>
                          <a:pt x="26094" y="9133"/>
                          <a:pt x="25547" y="8781"/>
                        </a:cubicBezTo>
                        <a:cubicBezTo>
                          <a:pt x="25016" y="8445"/>
                          <a:pt x="24328" y="8072"/>
                          <a:pt x="23466" y="7683"/>
                        </a:cubicBezTo>
                        <a:cubicBezTo>
                          <a:pt x="22621" y="7289"/>
                          <a:pt x="21623" y="6916"/>
                          <a:pt x="20462" y="6564"/>
                        </a:cubicBezTo>
                        <a:cubicBezTo>
                          <a:pt x="19306" y="6228"/>
                          <a:pt x="17988" y="6054"/>
                          <a:pt x="16497" y="6054"/>
                        </a:cubicBezTo>
                        <a:cubicBezTo>
                          <a:pt x="15183" y="6054"/>
                          <a:pt x="14002" y="6212"/>
                          <a:pt x="13003" y="6506"/>
                        </a:cubicBezTo>
                        <a:cubicBezTo>
                          <a:pt x="11984" y="6800"/>
                          <a:pt x="11159" y="7231"/>
                          <a:pt x="10509" y="7782"/>
                        </a:cubicBezTo>
                        <a:cubicBezTo>
                          <a:pt x="9862" y="8333"/>
                          <a:pt x="9369" y="8980"/>
                          <a:pt x="9038" y="9746"/>
                        </a:cubicBezTo>
                        <a:cubicBezTo>
                          <a:pt x="8702" y="10492"/>
                          <a:pt x="8549" y="11317"/>
                          <a:pt x="8549" y="12199"/>
                        </a:cubicBezTo>
                        <a:cubicBezTo>
                          <a:pt x="8549" y="13418"/>
                          <a:pt x="8864" y="14458"/>
                          <a:pt x="9489" y="15283"/>
                        </a:cubicBezTo>
                        <a:cubicBezTo>
                          <a:pt x="10119" y="16128"/>
                          <a:pt x="10944" y="16853"/>
                          <a:pt x="11963" y="17483"/>
                        </a:cubicBezTo>
                        <a:cubicBezTo>
                          <a:pt x="12966" y="18113"/>
                          <a:pt x="14122" y="18681"/>
                          <a:pt x="15419" y="19190"/>
                        </a:cubicBezTo>
                        <a:cubicBezTo>
                          <a:pt x="16716" y="19700"/>
                          <a:pt x="18030" y="20210"/>
                          <a:pt x="19364" y="20740"/>
                        </a:cubicBezTo>
                        <a:cubicBezTo>
                          <a:pt x="20719" y="21291"/>
                          <a:pt x="22033" y="21879"/>
                          <a:pt x="23350" y="22547"/>
                        </a:cubicBezTo>
                        <a:cubicBezTo>
                          <a:pt x="24664" y="23193"/>
                          <a:pt x="25824" y="24001"/>
                          <a:pt x="26844" y="24942"/>
                        </a:cubicBezTo>
                        <a:cubicBezTo>
                          <a:pt x="27847" y="25903"/>
                          <a:pt x="28650" y="27022"/>
                          <a:pt x="29276" y="28356"/>
                        </a:cubicBezTo>
                        <a:cubicBezTo>
                          <a:pt x="29881" y="29666"/>
                          <a:pt x="30196" y="31236"/>
                          <a:pt x="30196" y="33059"/>
                        </a:cubicBezTo>
                        <a:close/>
                      </a:path>
                    </a:pathLst>
                  </a:custGeom>
                  <a:solidFill>
                    <a:srgbClr val="C7D30F"/>
                  </a:solidFill>
                  <a:ln w="4136" cap="flat">
                    <a:noFill/>
                    <a:prstDash val="solid"/>
                    <a:miter/>
                  </a:ln>
                </p:spPr>
                <p:txBody>
                  <a:bodyPr rtlCol="0" anchor="ctr"/>
                  <a:lstStyle/>
                  <a:p>
                    <a:endParaRPr lang="de-DE"/>
                  </a:p>
                </p:txBody>
              </p:sp>
              <p:sp>
                <p:nvSpPr>
                  <p:cNvPr id="35" name="Freihandform: Form 34">
                    <a:extLst>
                      <a:ext uri="{FF2B5EF4-FFF2-40B4-BE49-F238E27FC236}">
                        <a16:creationId xmlns:a16="http://schemas.microsoft.com/office/drawing/2014/main" id="{081DE9A7-0C7E-423D-A9FA-67CB5B83EDE7}"/>
                      </a:ext>
                    </a:extLst>
                  </p:cNvPr>
                  <p:cNvSpPr/>
                  <p:nvPr/>
                </p:nvSpPr>
                <p:spPr>
                  <a:xfrm>
                    <a:off x="7548515" y="3567475"/>
                    <a:ext cx="33639" cy="46680"/>
                  </a:xfrm>
                  <a:custGeom>
                    <a:avLst/>
                    <a:gdLst>
                      <a:gd name="connsiteX0" fmla="*/ 33640 w 33639"/>
                      <a:gd name="connsiteY0" fmla="*/ 38119 h 46680"/>
                      <a:gd name="connsiteX1" fmla="*/ 33582 w 33639"/>
                      <a:gd name="connsiteY1" fmla="*/ 39511 h 46680"/>
                      <a:gd name="connsiteX2" fmla="*/ 33424 w 33639"/>
                      <a:gd name="connsiteY2" fmla="*/ 40514 h 46680"/>
                      <a:gd name="connsiteX3" fmla="*/ 33130 w 33639"/>
                      <a:gd name="connsiteY3" fmla="*/ 41223 h 46680"/>
                      <a:gd name="connsiteX4" fmla="*/ 32384 w 33639"/>
                      <a:gd name="connsiteY4" fmla="*/ 42126 h 46680"/>
                      <a:gd name="connsiteX5" fmla="*/ 30362 w 33639"/>
                      <a:gd name="connsiteY5" fmla="*/ 43581 h 46680"/>
                      <a:gd name="connsiteX6" fmla="*/ 27163 w 33639"/>
                      <a:gd name="connsiteY6" fmla="*/ 45151 h 46680"/>
                      <a:gd name="connsiteX7" fmla="*/ 23317 w 33639"/>
                      <a:gd name="connsiteY7" fmla="*/ 46249 h 46680"/>
                      <a:gd name="connsiteX8" fmla="*/ 18999 w 33639"/>
                      <a:gd name="connsiteY8" fmla="*/ 46680 h 46680"/>
                      <a:gd name="connsiteX9" fmla="*/ 10853 w 33639"/>
                      <a:gd name="connsiteY9" fmla="*/ 45168 h 46680"/>
                      <a:gd name="connsiteX10" fmla="*/ 4906 w 33639"/>
                      <a:gd name="connsiteY10" fmla="*/ 40750 h 46680"/>
                      <a:gd name="connsiteX11" fmla="*/ 1256 w 33639"/>
                      <a:gd name="connsiteY11" fmla="*/ 33606 h 46680"/>
                      <a:gd name="connsiteX12" fmla="*/ 0 w 33639"/>
                      <a:gd name="connsiteY12" fmla="*/ 23852 h 46680"/>
                      <a:gd name="connsiteX13" fmla="*/ 1550 w 33639"/>
                      <a:gd name="connsiteY13" fmla="*/ 13074 h 46680"/>
                      <a:gd name="connsiteX14" fmla="*/ 5752 w 33639"/>
                      <a:gd name="connsiteY14" fmla="*/ 5673 h 46680"/>
                      <a:gd name="connsiteX15" fmla="*/ 12054 w 33639"/>
                      <a:gd name="connsiteY15" fmla="*/ 1392 h 46680"/>
                      <a:gd name="connsiteX16" fmla="*/ 19907 w 33639"/>
                      <a:gd name="connsiteY16" fmla="*/ 0 h 46680"/>
                      <a:gd name="connsiteX17" fmla="*/ 23852 w 33639"/>
                      <a:gd name="connsiteY17" fmla="*/ 394 h 46680"/>
                      <a:gd name="connsiteX18" fmla="*/ 27387 w 33639"/>
                      <a:gd name="connsiteY18" fmla="*/ 1376 h 46680"/>
                      <a:gd name="connsiteX19" fmla="*/ 30254 w 33639"/>
                      <a:gd name="connsiteY19" fmla="*/ 2789 h 46680"/>
                      <a:gd name="connsiteX20" fmla="*/ 32082 w 33639"/>
                      <a:gd name="connsiteY20" fmla="*/ 4165 h 46680"/>
                      <a:gd name="connsiteX21" fmla="*/ 32865 w 33639"/>
                      <a:gd name="connsiteY21" fmla="*/ 5068 h 46680"/>
                      <a:gd name="connsiteX22" fmla="*/ 33217 w 33639"/>
                      <a:gd name="connsiteY22" fmla="*/ 5834 h 46680"/>
                      <a:gd name="connsiteX23" fmla="*/ 33412 w 33639"/>
                      <a:gd name="connsiteY23" fmla="*/ 6854 h 46680"/>
                      <a:gd name="connsiteX24" fmla="*/ 33449 w 33639"/>
                      <a:gd name="connsiteY24" fmla="*/ 8267 h 46680"/>
                      <a:gd name="connsiteX25" fmla="*/ 33018 w 33639"/>
                      <a:gd name="connsiteY25" fmla="*/ 10857 h 46680"/>
                      <a:gd name="connsiteX26" fmla="*/ 31978 w 33639"/>
                      <a:gd name="connsiteY26" fmla="*/ 11582 h 46680"/>
                      <a:gd name="connsiteX27" fmla="*/ 30349 w 33639"/>
                      <a:gd name="connsiteY27" fmla="*/ 10799 h 46680"/>
                      <a:gd name="connsiteX28" fmla="*/ 28012 w 33639"/>
                      <a:gd name="connsiteY28" fmla="*/ 9071 h 46680"/>
                      <a:gd name="connsiteX29" fmla="*/ 24577 w 33639"/>
                      <a:gd name="connsiteY29" fmla="*/ 7343 h 46680"/>
                      <a:gd name="connsiteX30" fmla="*/ 19808 w 33639"/>
                      <a:gd name="connsiteY30" fmla="*/ 6576 h 46680"/>
                      <a:gd name="connsiteX31" fmla="*/ 11172 w 33639"/>
                      <a:gd name="connsiteY31" fmla="*/ 10894 h 46680"/>
                      <a:gd name="connsiteX32" fmla="*/ 8151 w 33639"/>
                      <a:gd name="connsiteY32" fmla="*/ 23438 h 46680"/>
                      <a:gd name="connsiteX33" fmla="*/ 8934 w 33639"/>
                      <a:gd name="connsiteY33" fmla="*/ 30639 h 46680"/>
                      <a:gd name="connsiteX34" fmla="*/ 11230 w 33639"/>
                      <a:gd name="connsiteY34" fmla="*/ 35803 h 46680"/>
                      <a:gd name="connsiteX35" fmla="*/ 14959 w 33639"/>
                      <a:gd name="connsiteY35" fmla="*/ 38902 h 46680"/>
                      <a:gd name="connsiteX36" fmla="*/ 20002 w 33639"/>
                      <a:gd name="connsiteY36" fmla="*/ 39922 h 46680"/>
                      <a:gd name="connsiteX37" fmla="*/ 24735 w 33639"/>
                      <a:gd name="connsiteY37" fmla="*/ 39060 h 46680"/>
                      <a:gd name="connsiteX38" fmla="*/ 28269 w 33639"/>
                      <a:gd name="connsiteY38" fmla="*/ 37195 h 46680"/>
                      <a:gd name="connsiteX39" fmla="*/ 30780 w 33639"/>
                      <a:gd name="connsiteY39" fmla="*/ 35351 h 46680"/>
                      <a:gd name="connsiteX40" fmla="*/ 32372 w 33639"/>
                      <a:gd name="connsiteY40" fmla="*/ 34526 h 46680"/>
                      <a:gd name="connsiteX41" fmla="*/ 32939 w 33639"/>
                      <a:gd name="connsiteY41" fmla="*/ 34721 h 46680"/>
                      <a:gd name="connsiteX42" fmla="*/ 33333 w 33639"/>
                      <a:gd name="connsiteY42" fmla="*/ 35351 h 46680"/>
                      <a:gd name="connsiteX43" fmla="*/ 33569 w 33639"/>
                      <a:gd name="connsiteY43" fmla="*/ 36491 h 46680"/>
                      <a:gd name="connsiteX44" fmla="*/ 33640 w 33639"/>
                      <a:gd name="connsiteY44" fmla="*/ 38119 h 466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3639" h="46680">
                        <a:moveTo>
                          <a:pt x="33640" y="38119"/>
                        </a:moveTo>
                        <a:cubicBezTo>
                          <a:pt x="33640" y="38650"/>
                          <a:pt x="33619" y="39122"/>
                          <a:pt x="33582" y="39511"/>
                        </a:cubicBezTo>
                        <a:cubicBezTo>
                          <a:pt x="33561" y="39905"/>
                          <a:pt x="33503" y="40237"/>
                          <a:pt x="33424" y="40514"/>
                        </a:cubicBezTo>
                        <a:cubicBezTo>
                          <a:pt x="33345" y="40771"/>
                          <a:pt x="33246" y="41003"/>
                          <a:pt x="33130" y="41223"/>
                        </a:cubicBezTo>
                        <a:cubicBezTo>
                          <a:pt x="33030" y="41418"/>
                          <a:pt x="32778" y="41712"/>
                          <a:pt x="32384" y="42126"/>
                        </a:cubicBezTo>
                        <a:cubicBezTo>
                          <a:pt x="31990" y="42520"/>
                          <a:pt x="31323" y="42988"/>
                          <a:pt x="30362" y="43581"/>
                        </a:cubicBezTo>
                        <a:cubicBezTo>
                          <a:pt x="29421" y="44169"/>
                          <a:pt x="28360" y="44679"/>
                          <a:pt x="27163" y="45151"/>
                        </a:cubicBezTo>
                        <a:cubicBezTo>
                          <a:pt x="25986" y="45603"/>
                          <a:pt x="24689" y="45976"/>
                          <a:pt x="23317" y="46249"/>
                        </a:cubicBezTo>
                        <a:cubicBezTo>
                          <a:pt x="21925" y="46543"/>
                          <a:pt x="20491" y="46680"/>
                          <a:pt x="18999" y="46680"/>
                        </a:cubicBezTo>
                        <a:cubicBezTo>
                          <a:pt x="15937" y="46680"/>
                          <a:pt x="13227" y="46171"/>
                          <a:pt x="10853" y="45168"/>
                        </a:cubicBezTo>
                        <a:cubicBezTo>
                          <a:pt x="8478" y="44148"/>
                          <a:pt x="6493" y="42673"/>
                          <a:pt x="4906" y="40750"/>
                        </a:cubicBezTo>
                        <a:cubicBezTo>
                          <a:pt x="3315" y="38807"/>
                          <a:pt x="2101" y="36433"/>
                          <a:pt x="1256" y="33606"/>
                        </a:cubicBezTo>
                        <a:cubicBezTo>
                          <a:pt x="431" y="30801"/>
                          <a:pt x="0" y="27540"/>
                          <a:pt x="0" y="23852"/>
                        </a:cubicBezTo>
                        <a:cubicBezTo>
                          <a:pt x="0" y="19671"/>
                          <a:pt x="510" y="16078"/>
                          <a:pt x="1550" y="13074"/>
                        </a:cubicBezTo>
                        <a:cubicBezTo>
                          <a:pt x="2569" y="10053"/>
                          <a:pt x="3982" y="7596"/>
                          <a:pt x="5752" y="5673"/>
                        </a:cubicBezTo>
                        <a:cubicBezTo>
                          <a:pt x="7538" y="3750"/>
                          <a:pt x="9639" y="2337"/>
                          <a:pt x="12054" y="1392"/>
                        </a:cubicBezTo>
                        <a:cubicBezTo>
                          <a:pt x="14487" y="468"/>
                          <a:pt x="17097" y="0"/>
                          <a:pt x="19907" y="0"/>
                        </a:cubicBezTo>
                        <a:cubicBezTo>
                          <a:pt x="21262" y="0"/>
                          <a:pt x="22576" y="137"/>
                          <a:pt x="23852" y="394"/>
                        </a:cubicBezTo>
                        <a:cubicBezTo>
                          <a:pt x="25149" y="630"/>
                          <a:pt x="26326" y="961"/>
                          <a:pt x="27387" y="1376"/>
                        </a:cubicBezTo>
                        <a:cubicBezTo>
                          <a:pt x="28468" y="1786"/>
                          <a:pt x="29429" y="2258"/>
                          <a:pt x="30254" y="2789"/>
                        </a:cubicBezTo>
                        <a:cubicBezTo>
                          <a:pt x="31099" y="3340"/>
                          <a:pt x="31709" y="3792"/>
                          <a:pt x="32082" y="4165"/>
                        </a:cubicBezTo>
                        <a:cubicBezTo>
                          <a:pt x="32454" y="4538"/>
                          <a:pt x="32728" y="4852"/>
                          <a:pt x="32865" y="5068"/>
                        </a:cubicBezTo>
                        <a:cubicBezTo>
                          <a:pt x="33001" y="5283"/>
                          <a:pt x="33122" y="5540"/>
                          <a:pt x="33217" y="5834"/>
                        </a:cubicBezTo>
                        <a:cubicBezTo>
                          <a:pt x="33316" y="6149"/>
                          <a:pt x="33374" y="6481"/>
                          <a:pt x="33412" y="6854"/>
                        </a:cubicBezTo>
                        <a:cubicBezTo>
                          <a:pt x="33432" y="7227"/>
                          <a:pt x="33449" y="7716"/>
                          <a:pt x="33449" y="8267"/>
                        </a:cubicBezTo>
                        <a:cubicBezTo>
                          <a:pt x="33449" y="9502"/>
                          <a:pt x="33312" y="10368"/>
                          <a:pt x="33018" y="10857"/>
                        </a:cubicBezTo>
                        <a:cubicBezTo>
                          <a:pt x="32745" y="11329"/>
                          <a:pt x="32388" y="11582"/>
                          <a:pt x="31978" y="11582"/>
                        </a:cubicBezTo>
                        <a:cubicBezTo>
                          <a:pt x="31506" y="11582"/>
                          <a:pt x="30959" y="11325"/>
                          <a:pt x="30349" y="10799"/>
                        </a:cubicBezTo>
                        <a:cubicBezTo>
                          <a:pt x="29740" y="10289"/>
                          <a:pt x="28957" y="9701"/>
                          <a:pt x="28012" y="9071"/>
                        </a:cubicBezTo>
                        <a:cubicBezTo>
                          <a:pt x="27051" y="8441"/>
                          <a:pt x="25911" y="7873"/>
                          <a:pt x="24577" y="7343"/>
                        </a:cubicBezTo>
                        <a:cubicBezTo>
                          <a:pt x="23222" y="6833"/>
                          <a:pt x="21631" y="6576"/>
                          <a:pt x="19808" y="6576"/>
                        </a:cubicBezTo>
                        <a:cubicBezTo>
                          <a:pt x="16057" y="6576"/>
                          <a:pt x="13173" y="8010"/>
                          <a:pt x="11172" y="10894"/>
                        </a:cubicBezTo>
                        <a:cubicBezTo>
                          <a:pt x="9150" y="13778"/>
                          <a:pt x="8151" y="17959"/>
                          <a:pt x="8151" y="23438"/>
                        </a:cubicBezTo>
                        <a:cubicBezTo>
                          <a:pt x="8151" y="26164"/>
                          <a:pt x="8424" y="28580"/>
                          <a:pt x="8934" y="30639"/>
                        </a:cubicBezTo>
                        <a:cubicBezTo>
                          <a:pt x="9464" y="32699"/>
                          <a:pt x="10231" y="34427"/>
                          <a:pt x="11230" y="35803"/>
                        </a:cubicBezTo>
                        <a:cubicBezTo>
                          <a:pt x="12249" y="37195"/>
                          <a:pt x="13488" y="38219"/>
                          <a:pt x="14959" y="38902"/>
                        </a:cubicBezTo>
                        <a:cubicBezTo>
                          <a:pt x="16414" y="39569"/>
                          <a:pt x="18100" y="39922"/>
                          <a:pt x="20002" y="39922"/>
                        </a:cubicBezTo>
                        <a:cubicBezTo>
                          <a:pt x="21788" y="39922"/>
                          <a:pt x="23379" y="39627"/>
                          <a:pt x="24735" y="39060"/>
                        </a:cubicBezTo>
                        <a:cubicBezTo>
                          <a:pt x="26090" y="38492"/>
                          <a:pt x="27266" y="37883"/>
                          <a:pt x="28269" y="37195"/>
                        </a:cubicBezTo>
                        <a:cubicBezTo>
                          <a:pt x="29272" y="36528"/>
                          <a:pt x="30097" y="35898"/>
                          <a:pt x="30780" y="35351"/>
                        </a:cubicBezTo>
                        <a:cubicBezTo>
                          <a:pt x="31447" y="34800"/>
                          <a:pt x="31978" y="34526"/>
                          <a:pt x="32372" y="34526"/>
                        </a:cubicBezTo>
                        <a:cubicBezTo>
                          <a:pt x="32587" y="34526"/>
                          <a:pt x="32782" y="34605"/>
                          <a:pt x="32939" y="34721"/>
                        </a:cubicBezTo>
                        <a:cubicBezTo>
                          <a:pt x="33097" y="34837"/>
                          <a:pt x="33213" y="35057"/>
                          <a:pt x="33333" y="35351"/>
                        </a:cubicBezTo>
                        <a:cubicBezTo>
                          <a:pt x="33449" y="35666"/>
                          <a:pt x="33528" y="36039"/>
                          <a:pt x="33569" y="36491"/>
                        </a:cubicBezTo>
                        <a:cubicBezTo>
                          <a:pt x="33623" y="36942"/>
                          <a:pt x="33640" y="37489"/>
                          <a:pt x="33640" y="38119"/>
                        </a:cubicBezTo>
                        <a:close/>
                      </a:path>
                    </a:pathLst>
                  </a:custGeom>
                  <a:solidFill>
                    <a:srgbClr val="C7D30F"/>
                  </a:solidFill>
                  <a:ln w="4136" cap="flat">
                    <a:noFill/>
                    <a:prstDash val="solid"/>
                    <a:miter/>
                  </a:ln>
                </p:spPr>
                <p:txBody>
                  <a:bodyPr rtlCol="0" anchor="ctr"/>
                  <a:lstStyle/>
                  <a:p>
                    <a:endParaRPr lang="de-DE"/>
                  </a:p>
                </p:txBody>
              </p:sp>
              <p:sp>
                <p:nvSpPr>
                  <p:cNvPr id="36" name="Freihandform: Form 35">
                    <a:extLst>
                      <a:ext uri="{FF2B5EF4-FFF2-40B4-BE49-F238E27FC236}">
                        <a16:creationId xmlns:a16="http://schemas.microsoft.com/office/drawing/2014/main" id="{7D27CD78-9B83-434D-A318-CA189D8D38B9}"/>
                      </a:ext>
                    </a:extLst>
                  </p:cNvPr>
                  <p:cNvSpPr/>
                  <p:nvPr/>
                </p:nvSpPr>
                <p:spPr>
                  <a:xfrm>
                    <a:off x="7591747" y="3547448"/>
                    <a:ext cx="36735" cy="66077"/>
                  </a:xfrm>
                  <a:custGeom>
                    <a:avLst/>
                    <a:gdLst>
                      <a:gd name="connsiteX0" fmla="*/ 36735 w 36735"/>
                      <a:gd name="connsiteY0" fmla="*/ 64623 h 66077"/>
                      <a:gd name="connsiteX1" fmla="*/ 36540 w 36735"/>
                      <a:gd name="connsiteY1" fmla="*/ 65253 h 66077"/>
                      <a:gd name="connsiteX2" fmla="*/ 35931 w 36735"/>
                      <a:gd name="connsiteY2" fmla="*/ 65705 h 66077"/>
                      <a:gd name="connsiteX3" fmla="*/ 34734 w 36735"/>
                      <a:gd name="connsiteY3" fmla="*/ 65999 h 66077"/>
                      <a:gd name="connsiteX4" fmla="*/ 32848 w 36735"/>
                      <a:gd name="connsiteY4" fmla="*/ 66078 h 66077"/>
                      <a:gd name="connsiteX5" fmla="*/ 30905 w 36735"/>
                      <a:gd name="connsiteY5" fmla="*/ 65999 h 66077"/>
                      <a:gd name="connsiteX6" fmla="*/ 29728 w 36735"/>
                      <a:gd name="connsiteY6" fmla="*/ 65705 h 66077"/>
                      <a:gd name="connsiteX7" fmla="*/ 29098 w 36735"/>
                      <a:gd name="connsiteY7" fmla="*/ 65253 h 66077"/>
                      <a:gd name="connsiteX8" fmla="*/ 28920 w 36735"/>
                      <a:gd name="connsiteY8" fmla="*/ 64623 h 66077"/>
                      <a:gd name="connsiteX9" fmla="*/ 28920 w 36735"/>
                      <a:gd name="connsiteY9" fmla="*/ 39731 h 66077"/>
                      <a:gd name="connsiteX10" fmla="*/ 28352 w 36735"/>
                      <a:gd name="connsiteY10" fmla="*/ 33863 h 66077"/>
                      <a:gd name="connsiteX11" fmla="*/ 26682 w 36735"/>
                      <a:gd name="connsiteY11" fmla="*/ 30035 h 66077"/>
                      <a:gd name="connsiteX12" fmla="*/ 23856 w 36735"/>
                      <a:gd name="connsiteY12" fmla="*/ 27581 h 66077"/>
                      <a:gd name="connsiteX13" fmla="*/ 19870 w 36735"/>
                      <a:gd name="connsiteY13" fmla="*/ 26736 h 66077"/>
                      <a:gd name="connsiteX14" fmla="*/ 13981 w 36735"/>
                      <a:gd name="connsiteY14" fmla="*/ 28816 h 66077"/>
                      <a:gd name="connsiteX15" fmla="*/ 7819 w 36735"/>
                      <a:gd name="connsiteY15" fmla="*/ 34899 h 66077"/>
                      <a:gd name="connsiteX16" fmla="*/ 7819 w 36735"/>
                      <a:gd name="connsiteY16" fmla="*/ 64619 h 66077"/>
                      <a:gd name="connsiteX17" fmla="*/ 7641 w 36735"/>
                      <a:gd name="connsiteY17" fmla="*/ 65249 h 66077"/>
                      <a:gd name="connsiteX18" fmla="*/ 7011 w 36735"/>
                      <a:gd name="connsiteY18" fmla="*/ 65700 h 66077"/>
                      <a:gd name="connsiteX19" fmla="*/ 5834 w 36735"/>
                      <a:gd name="connsiteY19" fmla="*/ 65995 h 66077"/>
                      <a:gd name="connsiteX20" fmla="*/ 3891 w 36735"/>
                      <a:gd name="connsiteY20" fmla="*/ 66073 h 66077"/>
                      <a:gd name="connsiteX21" fmla="*/ 2006 w 36735"/>
                      <a:gd name="connsiteY21" fmla="*/ 65995 h 66077"/>
                      <a:gd name="connsiteX22" fmla="*/ 787 w 36735"/>
                      <a:gd name="connsiteY22" fmla="*/ 65700 h 66077"/>
                      <a:gd name="connsiteX23" fmla="*/ 178 w 36735"/>
                      <a:gd name="connsiteY23" fmla="*/ 65249 h 66077"/>
                      <a:gd name="connsiteX24" fmla="*/ 0 w 36735"/>
                      <a:gd name="connsiteY24" fmla="*/ 64619 h 66077"/>
                      <a:gd name="connsiteX25" fmla="*/ 0 w 36735"/>
                      <a:gd name="connsiteY25" fmla="*/ 1512 h 66077"/>
                      <a:gd name="connsiteX26" fmla="*/ 178 w 36735"/>
                      <a:gd name="connsiteY26" fmla="*/ 845 h 66077"/>
                      <a:gd name="connsiteX27" fmla="*/ 787 w 36735"/>
                      <a:gd name="connsiteY27" fmla="*/ 373 h 66077"/>
                      <a:gd name="connsiteX28" fmla="*/ 2006 w 36735"/>
                      <a:gd name="connsiteY28" fmla="*/ 100 h 66077"/>
                      <a:gd name="connsiteX29" fmla="*/ 3891 w 36735"/>
                      <a:gd name="connsiteY29" fmla="*/ 0 h 66077"/>
                      <a:gd name="connsiteX30" fmla="*/ 5834 w 36735"/>
                      <a:gd name="connsiteY30" fmla="*/ 100 h 66077"/>
                      <a:gd name="connsiteX31" fmla="*/ 7011 w 36735"/>
                      <a:gd name="connsiteY31" fmla="*/ 373 h 66077"/>
                      <a:gd name="connsiteX32" fmla="*/ 7641 w 36735"/>
                      <a:gd name="connsiteY32" fmla="*/ 845 h 66077"/>
                      <a:gd name="connsiteX33" fmla="*/ 7819 w 36735"/>
                      <a:gd name="connsiteY33" fmla="*/ 1512 h 66077"/>
                      <a:gd name="connsiteX34" fmla="*/ 7819 w 36735"/>
                      <a:gd name="connsiteY34" fmla="*/ 26972 h 66077"/>
                      <a:gd name="connsiteX35" fmla="*/ 14611 w 36735"/>
                      <a:gd name="connsiteY35" fmla="*/ 21710 h 66077"/>
                      <a:gd name="connsiteX36" fmla="*/ 21482 w 36735"/>
                      <a:gd name="connsiteY36" fmla="*/ 19982 h 66077"/>
                      <a:gd name="connsiteX37" fmla="*/ 28646 w 36735"/>
                      <a:gd name="connsiteY37" fmla="*/ 21415 h 66077"/>
                      <a:gd name="connsiteX38" fmla="*/ 33358 w 36735"/>
                      <a:gd name="connsiteY38" fmla="*/ 25261 h 66077"/>
                      <a:gd name="connsiteX39" fmla="*/ 35948 w 36735"/>
                      <a:gd name="connsiteY39" fmla="*/ 30913 h 66077"/>
                      <a:gd name="connsiteX40" fmla="*/ 36731 w 36735"/>
                      <a:gd name="connsiteY40" fmla="*/ 38724 h 66077"/>
                      <a:gd name="connsiteX41" fmla="*/ 36731 w 36735"/>
                      <a:gd name="connsiteY41" fmla="*/ 64623 h 6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6735" h="66077">
                        <a:moveTo>
                          <a:pt x="36735" y="64623"/>
                        </a:moveTo>
                        <a:cubicBezTo>
                          <a:pt x="36735" y="64880"/>
                          <a:pt x="36656" y="65096"/>
                          <a:pt x="36540" y="65253"/>
                        </a:cubicBezTo>
                        <a:cubicBezTo>
                          <a:pt x="36424" y="65431"/>
                          <a:pt x="36205" y="65589"/>
                          <a:pt x="35931" y="65705"/>
                        </a:cubicBezTo>
                        <a:cubicBezTo>
                          <a:pt x="35637" y="65841"/>
                          <a:pt x="35243" y="65920"/>
                          <a:pt x="34734" y="65999"/>
                        </a:cubicBezTo>
                        <a:cubicBezTo>
                          <a:pt x="34245" y="66057"/>
                          <a:pt x="33594" y="66078"/>
                          <a:pt x="32848" y="66078"/>
                        </a:cubicBezTo>
                        <a:cubicBezTo>
                          <a:pt x="32065" y="66078"/>
                          <a:pt x="31414" y="66057"/>
                          <a:pt x="30905" y="65999"/>
                        </a:cubicBezTo>
                        <a:cubicBezTo>
                          <a:pt x="30395" y="65920"/>
                          <a:pt x="30001" y="65841"/>
                          <a:pt x="29728" y="65705"/>
                        </a:cubicBezTo>
                        <a:cubicBezTo>
                          <a:pt x="29434" y="65589"/>
                          <a:pt x="29239" y="65431"/>
                          <a:pt x="29098" y="65253"/>
                        </a:cubicBezTo>
                        <a:cubicBezTo>
                          <a:pt x="28982" y="65096"/>
                          <a:pt x="28920" y="64880"/>
                          <a:pt x="28920" y="64623"/>
                        </a:cubicBezTo>
                        <a:lnTo>
                          <a:pt x="28920" y="39731"/>
                        </a:lnTo>
                        <a:cubicBezTo>
                          <a:pt x="28920" y="37299"/>
                          <a:pt x="28725" y="35355"/>
                          <a:pt x="28352" y="33863"/>
                        </a:cubicBezTo>
                        <a:cubicBezTo>
                          <a:pt x="27958" y="32392"/>
                          <a:pt x="27411" y="31116"/>
                          <a:pt x="26682" y="30035"/>
                        </a:cubicBezTo>
                        <a:cubicBezTo>
                          <a:pt x="25957" y="28974"/>
                          <a:pt x="25012" y="28149"/>
                          <a:pt x="23856" y="27581"/>
                        </a:cubicBezTo>
                        <a:cubicBezTo>
                          <a:pt x="22716" y="27014"/>
                          <a:pt x="21382" y="26736"/>
                          <a:pt x="19870" y="26736"/>
                        </a:cubicBezTo>
                        <a:cubicBezTo>
                          <a:pt x="17905" y="26736"/>
                          <a:pt x="15945" y="27424"/>
                          <a:pt x="13981" y="28816"/>
                        </a:cubicBezTo>
                        <a:cubicBezTo>
                          <a:pt x="12017" y="30192"/>
                          <a:pt x="9978" y="32231"/>
                          <a:pt x="7819" y="34899"/>
                        </a:cubicBezTo>
                        <a:lnTo>
                          <a:pt x="7819" y="64619"/>
                        </a:lnTo>
                        <a:cubicBezTo>
                          <a:pt x="7819" y="64876"/>
                          <a:pt x="7761" y="65091"/>
                          <a:pt x="7641" y="65249"/>
                        </a:cubicBezTo>
                        <a:cubicBezTo>
                          <a:pt x="7504" y="65427"/>
                          <a:pt x="7306" y="65584"/>
                          <a:pt x="7011" y="65700"/>
                        </a:cubicBezTo>
                        <a:cubicBezTo>
                          <a:pt x="6738" y="65837"/>
                          <a:pt x="6344" y="65916"/>
                          <a:pt x="5834" y="65995"/>
                        </a:cubicBezTo>
                        <a:cubicBezTo>
                          <a:pt x="5325" y="66053"/>
                          <a:pt x="4678" y="66073"/>
                          <a:pt x="3891" y="66073"/>
                        </a:cubicBezTo>
                        <a:cubicBezTo>
                          <a:pt x="3145" y="66073"/>
                          <a:pt x="2499" y="66053"/>
                          <a:pt x="2006" y="65995"/>
                        </a:cubicBezTo>
                        <a:cubicBezTo>
                          <a:pt x="1496" y="65916"/>
                          <a:pt x="1082" y="65837"/>
                          <a:pt x="787" y="65700"/>
                        </a:cubicBezTo>
                        <a:cubicBezTo>
                          <a:pt x="493" y="65584"/>
                          <a:pt x="278" y="65427"/>
                          <a:pt x="178" y="65249"/>
                        </a:cubicBezTo>
                        <a:cubicBezTo>
                          <a:pt x="62" y="65091"/>
                          <a:pt x="0" y="64876"/>
                          <a:pt x="0" y="64619"/>
                        </a:cubicBezTo>
                        <a:lnTo>
                          <a:pt x="0" y="1512"/>
                        </a:lnTo>
                        <a:cubicBezTo>
                          <a:pt x="0" y="1256"/>
                          <a:pt x="58" y="1040"/>
                          <a:pt x="178" y="845"/>
                        </a:cubicBezTo>
                        <a:cubicBezTo>
                          <a:pt x="278" y="667"/>
                          <a:pt x="493" y="510"/>
                          <a:pt x="787" y="373"/>
                        </a:cubicBezTo>
                        <a:cubicBezTo>
                          <a:pt x="1082" y="257"/>
                          <a:pt x="1496" y="157"/>
                          <a:pt x="2006" y="100"/>
                        </a:cubicBezTo>
                        <a:cubicBezTo>
                          <a:pt x="2495" y="41"/>
                          <a:pt x="3145" y="0"/>
                          <a:pt x="3891" y="0"/>
                        </a:cubicBezTo>
                        <a:cubicBezTo>
                          <a:pt x="4674" y="0"/>
                          <a:pt x="5325" y="37"/>
                          <a:pt x="5834" y="100"/>
                        </a:cubicBezTo>
                        <a:cubicBezTo>
                          <a:pt x="6344" y="157"/>
                          <a:pt x="6738" y="257"/>
                          <a:pt x="7011" y="373"/>
                        </a:cubicBezTo>
                        <a:cubicBezTo>
                          <a:pt x="7306" y="510"/>
                          <a:pt x="7500" y="667"/>
                          <a:pt x="7641" y="845"/>
                        </a:cubicBezTo>
                        <a:cubicBezTo>
                          <a:pt x="7757" y="1040"/>
                          <a:pt x="7819" y="1256"/>
                          <a:pt x="7819" y="1512"/>
                        </a:cubicBezTo>
                        <a:lnTo>
                          <a:pt x="7819" y="26972"/>
                        </a:lnTo>
                        <a:cubicBezTo>
                          <a:pt x="10078" y="24619"/>
                          <a:pt x="12336" y="22849"/>
                          <a:pt x="14611" y="21710"/>
                        </a:cubicBezTo>
                        <a:cubicBezTo>
                          <a:pt x="16870" y="20553"/>
                          <a:pt x="19165" y="19982"/>
                          <a:pt x="21482" y="19982"/>
                        </a:cubicBezTo>
                        <a:cubicBezTo>
                          <a:pt x="24308" y="19982"/>
                          <a:pt x="26703" y="20454"/>
                          <a:pt x="28646" y="21415"/>
                        </a:cubicBezTo>
                        <a:cubicBezTo>
                          <a:pt x="30590" y="22377"/>
                          <a:pt x="32160" y="23674"/>
                          <a:pt x="33358" y="25261"/>
                        </a:cubicBezTo>
                        <a:cubicBezTo>
                          <a:pt x="34576" y="26869"/>
                          <a:pt x="35417" y="28754"/>
                          <a:pt x="35948" y="30913"/>
                        </a:cubicBezTo>
                        <a:cubicBezTo>
                          <a:pt x="36457" y="33072"/>
                          <a:pt x="36731" y="35683"/>
                          <a:pt x="36731" y="38724"/>
                        </a:cubicBezTo>
                        <a:lnTo>
                          <a:pt x="36731" y="64623"/>
                        </a:lnTo>
                        <a:close/>
                      </a:path>
                    </a:pathLst>
                  </a:custGeom>
                  <a:solidFill>
                    <a:srgbClr val="C7D30F"/>
                  </a:solidFill>
                  <a:ln w="4136" cap="flat">
                    <a:noFill/>
                    <a:prstDash val="solid"/>
                    <a:miter/>
                  </a:ln>
                </p:spPr>
                <p:txBody>
                  <a:bodyPr rtlCol="0" anchor="ctr"/>
                  <a:lstStyle/>
                  <a:p>
                    <a:endParaRPr lang="de-DE"/>
                  </a:p>
                </p:txBody>
              </p:sp>
              <p:sp>
                <p:nvSpPr>
                  <p:cNvPr id="37" name="Freihandform: Form 36">
                    <a:extLst>
                      <a:ext uri="{FF2B5EF4-FFF2-40B4-BE49-F238E27FC236}">
                        <a16:creationId xmlns:a16="http://schemas.microsoft.com/office/drawing/2014/main" id="{F441B0E4-71C3-4363-AEF0-126571B9BDED}"/>
                      </a:ext>
                    </a:extLst>
                  </p:cNvPr>
                  <p:cNvSpPr/>
                  <p:nvPr/>
                </p:nvSpPr>
                <p:spPr>
                  <a:xfrm>
                    <a:off x="7639090" y="3567450"/>
                    <a:ext cx="39250" cy="46717"/>
                  </a:xfrm>
                  <a:custGeom>
                    <a:avLst/>
                    <a:gdLst>
                      <a:gd name="connsiteX0" fmla="*/ 39250 w 39250"/>
                      <a:gd name="connsiteY0" fmla="*/ 21519 h 46717"/>
                      <a:gd name="connsiteX1" fmla="*/ 38326 w 39250"/>
                      <a:gd name="connsiteY1" fmla="*/ 24150 h 46717"/>
                      <a:gd name="connsiteX2" fmla="*/ 36205 w 39250"/>
                      <a:gd name="connsiteY2" fmla="*/ 24917 h 46717"/>
                      <a:gd name="connsiteX3" fmla="*/ 8114 w 39250"/>
                      <a:gd name="connsiteY3" fmla="*/ 24917 h 46717"/>
                      <a:gd name="connsiteX4" fmla="*/ 8839 w 39250"/>
                      <a:gd name="connsiteY4" fmla="*/ 31298 h 46717"/>
                      <a:gd name="connsiteX5" fmla="*/ 11213 w 39250"/>
                      <a:gd name="connsiteY5" fmla="*/ 36167 h 46717"/>
                      <a:gd name="connsiteX6" fmla="*/ 15531 w 39250"/>
                      <a:gd name="connsiteY6" fmla="*/ 39288 h 46717"/>
                      <a:gd name="connsiteX7" fmla="*/ 22066 w 39250"/>
                      <a:gd name="connsiteY7" fmla="*/ 40369 h 46717"/>
                      <a:gd name="connsiteX8" fmla="*/ 27482 w 39250"/>
                      <a:gd name="connsiteY8" fmla="*/ 39880 h 46717"/>
                      <a:gd name="connsiteX9" fmla="*/ 31605 w 39250"/>
                      <a:gd name="connsiteY9" fmla="*/ 38761 h 46717"/>
                      <a:gd name="connsiteX10" fmla="*/ 34473 w 39250"/>
                      <a:gd name="connsiteY10" fmla="*/ 37663 h 46717"/>
                      <a:gd name="connsiteX11" fmla="*/ 36159 w 39250"/>
                      <a:gd name="connsiteY11" fmla="*/ 37174 h 46717"/>
                      <a:gd name="connsiteX12" fmla="*/ 36747 w 39250"/>
                      <a:gd name="connsiteY12" fmla="*/ 37332 h 46717"/>
                      <a:gd name="connsiteX13" fmla="*/ 37158 w 39250"/>
                      <a:gd name="connsiteY13" fmla="*/ 37821 h 46717"/>
                      <a:gd name="connsiteX14" fmla="*/ 37352 w 39250"/>
                      <a:gd name="connsiteY14" fmla="*/ 38745 h 46717"/>
                      <a:gd name="connsiteX15" fmla="*/ 37431 w 39250"/>
                      <a:gd name="connsiteY15" fmla="*/ 40199 h 46717"/>
                      <a:gd name="connsiteX16" fmla="*/ 37394 w 39250"/>
                      <a:gd name="connsiteY16" fmla="*/ 41260 h 46717"/>
                      <a:gd name="connsiteX17" fmla="*/ 37278 w 39250"/>
                      <a:gd name="connsiteY17" fmla="*/ 42064 h 46717"/>
                      <a:gd name="connsiteX18" fmla="*/ 37042 w 39250"/>
                      <a:gd name="connsiteY18" fmla="*/ 42694 h 46717"/>
                      <a:gd name="connsiteX19" fmla="*/ 36611 w 39250"/>
                      <a:gd name="connsiteY19" fmla="*/ 43245 h 46717"/>
                      <a:gd name="connsiteX20" fmla="*/ 35061 w 39250"/>
                      <a:gd name="connsiteY20" fmla="*/ 44090 h 46717"/>
                      <a:gd name="connsiteX21" fmla="*/ 31762 w 39250"/>
                      <a:gd name="connsiteY21" fmla="*/ 45247 h 46717"/>
                      <a:gd name="connsiteX22" fmla="*/ 27030 w 39250"/>
                      <a:gd name="connsiteY22" fmla="*/ 46266 h 46717"/>
                      <a:gd name="connsiteX23" fmla="*/ 21337 w 39250"/>
                      <a:gd name="connsiteY23" fmla="*/ 46718 h 46717"/>
                      <a:gd name="connsiteX24" fmla="*/ 12112 w 39250"/>
                      <a:gd name="connsiteY24" fmla="*/ 45247 h 46717"/>
                      <a:gd name="connsiteX25" fmla="*/ 5457 w 39250"/>
                      <a:gd name="connsiteY25" fmla="*/ 40908 h 46717"/>
                      <a:gd name="connsiteX26" fmla="*/ 1376 w 39250"/>
                      <a:gd name="connsiteY26" fmla="*/ 33685 h 46717"/>
                      <a:gd name="connsiteX27" fmla="*/ 0 w 39250"/>
                      <a:gd name="connsiteY27" fmla="*/ 23574 h 46717"/>
                      <a:gd name="connsiteX28" fmla="*/ 1434 w 39250"/>
                      <a:gd name="connsiteY28" fmla="*/ 13720 h 46717"/>
                      <a:gd name="connsiteX29" fmla="*/ 5536 w 39250"/>
                      <a:gd name="connsiteY29" fmla="*/ 6299 h 46717"/>
                      <a:gd name="connsiteX30" fmla="*/ 11992 w 39250"/>
                      <a:gd name="connsiteY30" fmla="*/ 1629 h 46717"/>
                      <a:gd name="connsiteX31" fmla="*/ 20470 w 39250"/>
                      <a:gd name="connsiteY31" fmla="*/ 0 h 46717"/>
                      <a:gd name="connsiteX32" fmla="*/ 29027 w 39250"/>
                      <a:gd name="connsiteY32" fmla="*/ 1608 h 46717"/>
                      <a:gd name="connsiteX33" fmla="*/ 34816 w 39250"/>
                      <a:gd name="connsiteY33" fmla="*/ 5926 h 46717"/>
                      <a:gd name="connsiteX34" fmla="*/ 38173 w 39250"/>
                      <a:gd name="connsiteY34" fmla="*/ 12307 h 46717"/>
                      <a:gd name="connsiteX35" fmla="*/ 39234 w 39250"/>
                      <a:gd name="connsiteY35" fmla="*/ 20118 h 46717"/>
                      <a:gd name="connsiteX36" fmla="*/ 39234 w 39250"/>
                      <a:gd name="connsiteY36" fmla="*/ 21519 h 46717"/>
                      <a:gd name="connsiteX37" fmla="*/ 31377 w 39250"/>
                      <a:gd name="connsiteY37" fmla="*/ 19203 h 46717"/>
                      <a:gd name="connsiteX38" fmla="*/ 28650 w 39250"/>
                      <a:gd name="connsiteY38" fmla="*/ 9564 h 46717"/>
                      <a:gd name="connsiteX39" fmla="*/ 20093 w 39250"/>
                      <a:gd name="connsiteY39" fmla="*/ 6071 h 46717"/>
                      <a:gd name="connsiteX40" fmla="*/ 14988 w 39250"/>
                      <a:gd name="connsiteY40" fmla="*/ 7169 h 46717"/>
                      <a:gd name="connsiteX41" fmla="*/ 11317 w 39250"/>
                      <a:gd name="connsiteY41" fmla="*/ 10036 h 46717"/>
                      <a:gd name="connsiteX42" fmla="*/ 9021 w 39250"/>
                      <a:gd name="connsiteY42" fmla="*/ 14217 h 46717"/>
                      <a:gd name="connsiteX43" fmla="*/ 8118 w 39250"/>
                      <a:gd name="connsiteY43" fmla="*/ 19203 h 46717"/>
                      <a:gd name="connsiteX44" fmla="*/ 31377 w 39250"/>
                      <a:gd name="connsiteY44" fmla="*/ 19203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250" h="46717">
                        <a:moveTo>
                          <a:pt x="39250" y="21519"/>
                        </a:moveTo>
                        <a:cubicBezTo>
                          <a:pt x="39250" y="22754"/>
                          <a:pt x="38935" y="23620"/>
                          <a:pt x="38326" y="24150"/>
                        </a:cubicBezTo>
                        <a:cubicBezTo>
                          <a:pt x="37696" y="24660"/>
                          <a:pt x="36992" y="24917"/>
                          <a:pt x="36205" y="24917"/>
                        </a:cubicBezTo>
                        <a:lnTo>
                          <a:pt x="8114" y="24917"/>
                        </a:lnTo>
                        <a:cubicBezTo>
                          <a:pt x="8114" y="27291"/>
                          <a:pt x="8350" y="29413"/>
                          <a:pt x="8839" y="31298"/>
                        </a:cubicBezTo>
                        <a:cubicBezTo>
                          <a:pt x="9311" y="33205"/>
                          <a:pt x="10094" y="34812"/>
                          <a:pt x="11213" y="36167"/>
                        </a:cubicBezTo>
                        <a:cubicBezTo>
                          <a:pt x="12311" y="37522"/>
                          <a:pt x="13766" y="38562"/>
                          <a:pt x="15531" y="39288"/>
                        </a:cubicBezTo>
                        <a:cubicBezTo>
                          <a:pt x="17317" y="40013"/>
                          <a:pt x="19497" y="40369"/>
                          <a:pt x="22066" y="40369"/>
                        </a:cubicBezTo>
                        <a:cubicBezTo>
                          <a:pt x="24088" y="40369"/>
                          <a:pt x="25895" y="40212"/>
                          <a:pt x="27482" y="39880"/>
                        </a:cubicBezTo>
                        <a:cubicBezTo>
                          <a:pt x="29069" y="39549"/>
                          <a:pt x="30445" y="39172"/>
                          <a:pt x="31605" y="38761"/>
                        </a:cubicBezTo>
                        <a:cubicBezTo>
                          <a:pt x="32761" y="38368"/>
                          <a:pt x="33727" y="37995"/>
                          <a:pt x="34473" y="37663"/>
                        </a:cubicBezTo>
                        <a:cubicBezTo>
                          <a:pt x="35218" y="37332"/>
                          <a:pt x="35770" y="37174"/>
                          <a:pt x="36159" y="37174"/>
                        </a:cubicBezTo>
                        <a:cubicBezTo>
                          <a:pt x="36375" y="37174"/>
                          <a:pt x="36569" y="37212"/>
                          <a:pt x="36747" y="37332"/>
                        </a:cubicBezTo>
                        <a:cubicBezTo>
                          <a:pt x="36926" y="37448"/>
                          <a:pt x="37062" y="37605"/>
                          <a:pt x="37158" y="37821"/>
                        </a:cubicBezTo>
                        <a:cubicBezTo>
                          <a:pt x="37236" y="38057"/>
                          <a:pt x="37315" y="38351"/>
                          <a:pt x="37352" y="38745"/>
                        </a:cubicBezTo>
                        <a:cubicBezTo>
                          <a:pt x="37411" y="39139"/>
                          <a:pt x="37431" y="39628"/>
                          <a:pt x="37431" y="40199"/>
                        </a:cubicBezTo>
                        <a:cubicBezTo>
                          <a:pt x="37431" y="40610"/>
                          <a:pt x="37411" y="40966"/>
                          <a:pt x="37394" y="41260"/>
                        </a:cubicBezTo>
                        <a:cubicBezTo>
                          <a:pt x="37357" y="41554"/>
                          <a:pt x="37315" y="41828"/>
                          <a:pt x="37278" y="42064"/>
                        </a:cubicBezTo>
                        <a:cubicBezTo>
                          <a:pt x="37220" y="42300"/>
                          <a:pt x="37141" y="42516"/>
                          <a:pt x="37042" y="42694"/>
                        </a:cubicBezTo>
                        <a:cubicBezTo>
                          <a:pt x="36926" y="42889"/>
                          <a:pt x="36785" y="43067"/>
                          <a:pt x="36611" y="43245"/>
                        </a:cubicBezTo>
                        <a:cubicBezTo>
                          <a:pt x="36437" y="43423"/>
                          <a:pt x="35923" y="43697"/>
                          <a:pt x="35061" y="44090"/>
                        </a:cubicBezTo>
                        <a:cubicBezTo>
                          <a:pt x="34216" y="44484"/>
                          <a:pt x="33117" y="44874"/>
                          <a:pt x="31762" y="45247"/>
                        </a:cubicBezTo>
                        <a:cubicBezTo>
                          <a:pt x="30387" y="45619"/>
                          <a:pt x="28816" y="45972"/>
                          <a:pt x="27030" y="46266"/>
                        </a:cubicBezTo>
                        <a:cubicBezTo>
                          <a:pt x="25244" y="46560"/>
                          <a:pt x="23338" y="46718"/>
                          <a:pt x="21337" y="46718"/>
                        </a:cubicBezTo>
                        <a:cubicBezTo>
                          <a:pt x="17823" y="46718"/>
                          <a:pt x="14740" y="46229"/>
                          <a:pt x="12112" y="45247"/>
                        </a:cubicBezTo>
                        <a:cubicBezTo>
                          <a:pt x="9481" y="44264"/>
                          <a:pt x="7264" y="42831"/>
                          <a:pt x="5457" y="40908"/>
                        </a:cubicBezTo>
                        <a:cubicBezTo>
                          <a:pt x="3651" y="38985"/>
                          <a:pt x="2296" y="36569"/>
                          <a:pt x="1376" y="33685"/>
                        </a:cubicBezTo>
                        <a:cubicBezTo>
                          <a:pt x="472" y="30780"/>
                          <a:pt x="0" y="27403"/>
                          <a:pt x="0" y="23574"/>
                        </a:cubicBezTo>
                        <a:cubicBezTo>
                          <a:pt x="0" y="19924"/>
                          <a:pt x="489" y="16625"/>
                          <a:pt x="1434" y="13720"/>
                        </a:cubicBezTo>
                        <a:cubicBezTo>
                          <a:pt x="2379" y="10815"/>
                          <a:pt x="3750" y="8342"/>
                          <a:pt x="5536" y="6299"/>
                        </a:cubicBezTo>
                        <a:cubicBezTo>
                          <a:pt x="7322" y="4276"/>
                          <a:pt x="9460" y="2706"/>
                          <a:pt x="11992" y="1629"/>
                        </a:cubicBezTo>
                        <a:cubicBezTo>
                          <a:pt x="14524" y="551"/>
                          <a:pt x="17350" y="0"/>
                          <a:pt x="20470" y="0"/>
                        </a:cubicBezTo>
                        <a:cubicBezTo>
                          <a:pt x="23827" y="0"/>
                          <a:pt x="26674" y="530"/>
                          <a:pt x="29027" y="1608"/>
                        </a:cubicBezTo>
                        <a:cubicBezTo>
                          <a:pt x="31381" y="2669"/>
                          <a:pt x="33308" y="4119"/>
                          <a:pt x="34816" y="5926"/>
                        </a:cubicBezTo>
                        <a:cubicBezTo>
                          <a:pt x="36346" y="7732"/>
                          <a:pt x="37448" y="9850"/>
                          <a:pt x="38173" y="12307"/>
                        </a:cubicBezTo>
                        <a:cubicBezTo>
                          <a:pt x="38882" y="14740"/>
                          <a:pt x="39234" y="17350"/>
                          <a:pt x="39234" y="20118"/>
                        </a:cubicBezTo>
                        <a:lnTo>
                          <a:pt x="39234" y="21519"/>
                        </a:lnTo>
                        <a:close/>
                        <a:moveTo>
                          <a:pt x="31377" y="19203"/>
                        </a:moveTo>
                        <a:cubicBezTo>
                          <a:pt x="31477" y="15121"/>
                          <a:pt x="30552" y="11901"/>
                          <a:pt x="28650" y="9564"/>
                        </a:cubicBezTo>
                        <a:cubicBezTo>
                          <a:pt x="26728" y="7248"/>
                          <a:pt x="23860" y="6071"/>
                          <a:pt x="20093" y="6071"/>
                        </a:cubicBezTo>
                        <a:cubicBezTo>
                          <a:pt x="18150" y="6071"/>
                          <a:pt x="16443" y="6444"/>
                          <a:pt x="14988" y="7169"/>
                        </a:cubicBezTo>
                        <a:cubicBezTo>
                          <a:pt x="13517" y="7894"/>
                          <a:pt x="12299" y="8839"/>
                          <a:pt x="11317" y="10036"/>
                        </a:cubicBezTo>
                        <a:cubicBezTo>
                          <a:pt x="10335" y="11234"/>
                          <a:pt x="9568" y="12626"/>
                          <a:pt x="9021" y="14217"/>
                        </a:cubicBezTo>
                        <a:cubicBezTo>
                          <a:pt x="8491" y="15809"/>
                          <a:pt x="8176" y="17475"/>
                          <a:pt x="8118" y="19203"/>
                        </a:cubicBezTo>
                        <a:lnTo>
                          <a:pt x="31377" y="19203"/>
                        </a:lnTo>
                        <a:close/>
                      </a:path>
                    </a:pathLst>
                  </a:custGeom>
                  <a:solidFill>
                    <a:srgbClr val="C7D30F"/>
                  </a:solidFill>
                  <a:ln w="4136" cap="flat">
                    <a:noFill/>
                    <a:prstDash val="solid"/>
                    <a:miter/>
                  </a:ln>
                </p:spPr>
                <p:txBody>
                  <a:bodyPr rtlCol="0" anchor="ctr"/>
                  <a:lstStyle/>
                  <a:p>
                    <a:endParaRPr lang="de-DE"/>
                  </a:p>
                </p:txBody>
              </p:sp>
              <p:sp>
                <p:nvSpPr>
                  <p:cNvPr id="38" name="Freihandform: Form 37">
                    <a:extLst>
                      <a:ext uri="{FF2B5EF4-FFF2-40B4-BE49-F238E27FC236}">
                        <a16:creationId xmlns:a16="http://schemas.microsoft.com/office/drawing/2014/main" id="{D67CBAF1-C3BF-4BD0-A202-470C369E2D30}"/>
                      </a:ext>
                    </a:extLst>
                  </p:cNvPr>
                  <p:cNvSpPr/>
                  <p:nvPr/>
                </p:nvSpPr>
                <p:spPr>
                  <a:xfrm>
                    <a:off x="7686028" y="3567430"/>
                    <a:ext cx="30196" cy="46717"/>
                  </a:xfrm>
                  <a:custGeom>
                    <a:avLst/>
                    <a:gdLst>
                      <a:gd name="connsiteX0" fmla="*/ 30196 w 30196"/>
                      <a:gd name="connsiteY0" fmla="*/ 33059 h 46717"/>
                      <a:gd name="connsiteX1" fmla="*/ 28978 w 30196"/>
                      <a:gd name="connsiteY1" fmla="*/ 38869 h 46717"/>
                      <a:gd name="connsiteX2" fmla="*/ 25543 w 30196"/>
                      <a:gd name="connsiteY2" fmla="*/ 43166 h 46717"/>
                      <a:gd name="connsiteX3" fmla="*/ 20243 w 30196"/>
                      <a:gd name="connsiteY3" fmla="*/ 45814 h 46717"/>
                      <a:gd name="connsiteX4" fmla="*/ 13472 w 30196"/>
                      <a:gd name="connsiteY4" fmla="*/ 46718 h 46717"/>
                      <a:gd name="connsiteX5" fmla="*/ 9133 w 30196"/>
                      <a:gd name="connsiteY5" fmla="*/ 46365 h 46717"/>
                      <a:gd name="connsiteX6" fmla="*/ 5441 w 30196"/>
                      <a:gd name="connsiteY6" fmla="*/ 45462 h 46717"/>
                      <a:gd name="connsiteX7" fmla="*/ 2673 w 30196"/>
                      <a:gd name="connsiteY7" fmla="*/ 44322 h 46717"/>
                      <a:gd name="connsiteX8" fmla="*/ 1003 w 30196"/>
                      <a:gd name="connsiteY8" fmla="*/ 43262 h 46717"/>
                      <a:gd name="connsiteX9" fmla="*/ 257 w 30196"/>
                      <a:gd name="connsiteY9" fmla="*/ 41948 h 46717"/>
                      <a:gd name="connsiteX10" fmla="*/ 0 w 30196"/>
                      <a:gd name="connsiteY10" fmla="*/ 39632 h 46717"/>
                      <a:gd name="connsiteX11" fmla="*/ 99 w 30196"/>
                      <a:gd name="connsiteY11" fmla="*/ 38119 h 46717"/>
                      <a:gd name="connsiteX12" fmla="*/ 336 w 30196"/>
                      <a:gd name="connsiteY12" fmla="*/ 37116 h 46717"/>
                      <a:gd name="connsiteX13" fmla="*/ 746 w 30196"/>
                      <a:gd name="connsiteY13" fmla="*/ 36586 h 46717"/>
                      <a:gd name="connsiteX14" fmla="*/ 1334 w 30196"/>
                      <a:gd name="connsiteY14" fmla="*/ 36408 h 46717"/>
                      <a:gd name="connsiteX15" fmla="*/ 2884 w 30196"/>
                      <a:gd name="connsiteY15" fmla="*/ 37054 h 46717"/>
                      <a:gd name="connsiteX16" fmla="*/ 5379 w 30196"/>
                      <a:gd name="connsiteY16" fmla="*/ 38447 h 46717"/>
                      <a:gd name="connsiteX17" fmla="*/ 8913 w 30196"/>
                      <a:gd name="connsiteY17" fmla="*/ 39839 h 46717"/>
                      <a:gd name="connsiteX18" fmla="*/ 13604 w 30196"/>
                      <a:gd name="connsiteY18" fmla="*/ 40469 h 46717"/>
                      <a:gd name="connsiteX19" fmla="*/ 17218 w 30196"/>
                      <a:gd name="connsiteY19" fmla="*/ 40038 h 46717"/>
                      <a:gd name="connsiteX20" fmla="*/ 20006 w 30196"/>
                      <a:gd name="connsiteY20" fmla="*/ 38803 h 46717"/>
                      <a:gd name="connsiteX21" fmla="*/ 21834 w 30196"/>
                      <a:gd name="connsiteY21" fmla="*/ 36702 h 46717"/>
                      <a:gd name="connsiteX22" fmla="*/ 22480 w 30196"/>
                      <a:gd name="connsiteY22" fmla="*/ 33681 h 46717"/>
                      <a:gd name="connsiteX23" fmla="*/ 21540 w 30196"/>
                      <a:gd name="connsiteY23" fmla="*/ 30660 h 46717"/>
                      <a:gd name="connsiteX24" fmla="*/ 19107 w 30196"/>
                      <a:gd name="connsiteY24" fmla="*/ 28481 h 46717"/>
                      <a:gd name="connsiteX25" fmla="*/ 15693 w 30196"/>
                      <a:gd name="connsiteY25" fmla="*/ 26794 h 46717"/>
                      <a:gd name="connsiteX26" fmla="*/ 11785 w 30196"/>
                      <a:gd name="connsiteY26" fmla="*/ 25265 h 46717"/>
                      <a:gd name="connsiteX27" fmla="*/ 7861 w 30196"/>
                      <a:gd name="connsiteY27" fmla="*/ 23458 h 46717"/>
                      <a:gd name="connsiteX28" fmla="*/ 4426 w 30196"/>
                      <a:gd name="connsiteY28" fmla="*/ 20964 h 46717"/>
                      <a:gd name="connsiteX29" fmla="*/ 1993 w 30196"/>
                      <a:gd name="connsiteY29" fmla="*/ 17470 h 46717"/>
                      <a:gd name="connsiteX30" fmla="*/ 1069 w 30196"/>
                      <a:gd name="connsiteY30" fmla="*/ 12601 h 46717"/>
                      <a:gd name="connsiteX31" fmla="*/ 2030 w 30196"/>
                      <a:gd name="connsiteY31" fmla="*/ 7811 h 46717"/>
                      <a:gd name="connsiteX32" fmla="*/ 4956 w 30196"/>
                      <a:gd name="connsiteY32" fmla="*/ 3808 h 46717"/>
                      <a:gd name="connsiteX33" fmla="*/ 9804 w 30196"/>
                      <a:gd name="connsiteY33" fmla="*/ 1040 h 46717"/>
                      <a:gd name="connsiteX34" fmla="*/ 16596 w 30196"/>
                      <a:gd name="connsiteY34" fmla="*/ 0 h 46717"/>
                      <a:gd name="connsiteX35" fmla="*/ 20011 w 30196"/>
                      <a:gd name="connsiteY35" fmla="*/ 274 h 46717"/>
                      <a:gd name="connsiteX36" fmla="*/ 23094 w 30196"/>
                      <a:gd name="connsiteY36" fmla="*/ 982 h 46717"/>
                      <a:gd name="connsiteX37" fmla="*/ 25431 w 30196"/>
                      <a:gd name="connsiteY37" fmla="*/ 1906 h 46717"/>
                      <a:gd name="connsiteX38" fmla="*/ 26902 w 30196"/>
                      <a:gd name="connsiteY38" fmla="*/ 2789 h 46717"/>
                      <a:gd name="connsiteX39" fmla="*/ 27569 w 30196"/>
                      <a:gd name="connsiteY39" fmla="*/ 3456 h 46717"/>
                      <a:gd name="connsiteX40" fmla="*/ 27805 w 30196"/>
                      <a:gd name="connsiteY40" fmla="*/ 4086 h 46717"/>
                      <a:gd name="connsiteX41" fmla="*/ 27942 w 30196"/>
                      <a:gd name="connsiteY41" fmla="*/ 4968 h 46717"/>
                      <a:gd name="connsiteX42" fmla="*/ 28021 w 30196"/>
                      <a:gd name="connsiteY42" fmla="*/ 6245 h 46717"/>
                      <a:gd name="connsiteX43" fmla="*/ 27942 w 30196"/>
                      <a:gd name="connsiteY43" fmla="*/ 7621 h 46717"/>
                      <a:gd name="connsiteX44" fmla="*/ 27706 w 30196"/>
                      <a:gd name="connsiteY44" fmla="*/ 8603 h 46717"/>
                      <a:gd name="connsiteX45" fmla="*/ 27312 w 30196"/>
                      <a:gd name="connsiteY45" fmla="*/ 9133 h 46717"/>
                      <a:gd name="connsiteX46" fmla="*/ 26782 w 30196"/>
                      <a:gd name="connsiteY46" fmla="*/ 9311 h 46717"/>
                      <a:gd name="connsiteX47" fmla="*/ 25547 w 30196"/>
                      <a:gd name="connsiteY47" fmla="*/ 8781 h 46717"/>
                      <a:gd name="connsiteX48" fmla="*/ 23466 w 30196"/>
                      <a:gd name="connsiteY48" fmla="*/ 7683 h 46717"/>
                      <a:gd name="connsiteX49" fmla="*/ 20462 w 30196"/>
                      <a:gd name="connsiteY49" fmla="*/ 6564 h 46717"/>
                      <a:gd name="connsiteX50" fmla="*/ 16497 w 30196"/>
                      <a:gd name="connsiteY50" fmla="*/ 6054 h 46717"/>
                      <a:gd name="connsiteX51" fmla="*/ 13003 w 30196"/>
                      <a:gd name="connsiteY51" fmla="*/ 6506 h 46717"/>
                      <a:gd name="connsiteX52" fmla="*/ 10509 w 30196"/>
                      <a:gd name="connsiteY52" fmla="*/ 7782 h 46717"/>
                      <a:gd name="connsiteX53" fmla="*/ 9038 w 30196"/>
                      <a:gd name="connsiteY53" fmla="*/ 9746 h 46717"/>
                      <a:gd name="connsiteX54" fmla="*/ 8549 w 30196"/>
                      <a:gd name="connsiteY54" fmla="*/ 12199 h 46717"/>
                      <a:gd name="connsiteX55" fmla="*/ 9489 w 30196"/>
                      <a:gd name="connsiteY55" fmla="*/ 15283 h 46717"/>
                      <a:gd name="connsiteX56" fmla="*/ 11963 w 30196"/>
                      <a:gd name="connsiteY56" fmla="*/ 17483 h 46717"/>
                      <a:gd name="connsiteX57" fmla="*/ 15419 w 30196"/>
                      <a:gd name="connsiteY57" fmla="*/ 19190 h 46717"/>
                      <a:gd name="connsiteX58" fmla="*/ 19364 w 30196"/>
                      <a:gd name="connsiteY58" fmla="*/ 20740 h 46717"/>
                      <a:gd name="connsiteX59" fmla="*/ 23350 w 30196"/>
                      <a:gd name="connsiteY59" fmla="*/ 22547 h 46717"/>
                      <a:gd name="connsiteX60" fmla="*/ 26844 w 30196"/>
                      <a:gd name="connsiteY60" fmla="*/ 24942 h 46717"/>
                      <a:gd name="connsiteX61" fmla="*/ 29276 w 30196"/>
                      <a:gd name="connsiteY61" fmla="*/ 28356 h 46717"/>
                      <a:gd name="connsiteX62" fmla="*/ 30196 w 30196"/>
                      <a:gd name="connsiteY62" fmla="*/ 33059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0196" h="46717">
                        <a:moveTo>
                          <a:pt x="30196" y="33059"/>
                        </a:moveTo>
                        <a:cubicBezTo>
                          <a:pt x="30196" y="35239"/>
                          <a:pt x="29786" y="37183"/>
                          <a:pt x="28978" y="38869"/>
                        </a:cubicBezTo>
                        <a:cubicBezTo>
                          <a:pt x="28174" y="40576"/>
                          <a:pt x="27034" y="42010"/>
                          <a:pt x="25543" y="43166"/>
                        </a:cubicBezTo>
                        <a:cubicBezTo>
                          <a:pt x="24071" y="44343"/>
                          <a:pt x="22302" y="45226"/>
                          <a:pt x="20243" y="45814"/>
                        </a:cubicBezTo>
                        <a:cubicBezTo>
                          <a:pt x="18183" y="46403"/>
                          <a:pt x="15925" y="46718"/>
                          <a:pt x="13472" y="46718"/>
                        </a:cubicBezTo>
                        <a:cubicBezTo>
                          <a:pt x="11959" y="46718"/>
                          <a:pt x="10509" y="46602"/>
                          <a:pt x="9133" y="46365"/>
                        </a:cubicBezTo>
                        <a:cubicBezTo>
                          <a:pt x="7757" y="46129"/>
                          <a:pt x="6522" y="45814"/>
                          <a:pt x="5441" y="45462"/>
                        </a:cubicBezTo>
                        <a:cubicBezTo>
                          <a:pt x="4343" y="45110"/>
                          <a:pt x="3419" y="44716"/>
                          <a:pt x="2673" y="44322"/>
                        </a:cubicBezTo>
                        <a:cubicBezTo>
                          <a:pt x="1906" y="43929"/>
                          <a:pt x="1359" y="43577"/>
                          <a:pt x="1003" y="43262"/>
                        </a:cubicBezTo>
                        <a:cubicBezTo>
                          <a:pt x="651" y="42947"/>
                          <a:pt x="414" y="42516"/>
                          <a:pt x="257" y="41948"/>
                        </a:cubicBezTo>
                        <a:cubicBezTo>
                          <a:pt x="79" y="41380"/>
                          <a:pt x="0" y="40614"/>
                          <a:pt x="0" y="39632"/>
                        </a:cubicBezTo>
                        <a:cubicBezTo>
                          <a:pt x="0" y="39023"/>
                          <a:pt x="37" y="38534"/>
                          <a:pt x="99" y="38119"/>
                        </a:cubicBezTo>
                        <a:cubicBezTo>
                          <a:pt x="178" y="37709"/>
                          <a:pt x="257" y="37373"/>
                          <a:pt x="336" y="37116"/>
                        </a:cubicBezTo>
                        <a:cubicBezTo>
                          <a:pt x="435" y="36859"/>
                          <a:pt x="572" y="36685"/>
                          <a:pt x="746" y="36586"/>
                        </a:cubicBezTo>
                        <a:cubicBezTo>
                          <a:pt x="924" y="36470"/>
                          <a:pt x="1119" y="36408"/>
                          <a:pt x="1334" y="36408"/>
                        </a:cubicBezTo>
                        <a:cubicBezTo>
                          <a:pt x="1687" y="36408"/>
                          <a:pt x="2196" y="36623"/>
                          <a:pt x="2884" y="37054"/>
                        </a:cubicBezTo>
                        <a:cubicBezTo>
                          <a:pt x="3551" y="37464"/>
                          <a:pt x="4397" y="37937"/>
                          <a:pt x="5379" y="38447"/>
                        </a:cubicBezTo>
                        <a:cubicBezTo>
                          <a:pt x="6381" y="38935"/>
                          <a:pt x="7558" y="39408"/>
                          <a:pt x="8913" y="39839"/>
                        </a:cubicBezTo>
                        <a:cubicBezTo>
                          <a:pt x="10268" y="40249"/>
                          <a:pt x="11839" y="40469"/>
                          <a:pt x="13604" y="40469"/>
                        </a:cubicBezTo>
                        <a:cubicBezTo>
                          <a:pt x="14938" y="40469"/>
                          <a:pt x="16136" y="40332"/>
                          <a:pt x="17218" y="40038"/>
                        </a:cubicBezTo>
                        <a:cubicBezTo>
                          <a:pt x="18278" y="39764"/>
                          <a:pt x="19219" y="39350"/>
                          <a:pt x="20006" y="38803"/>
                        </a:cubicBezTo>
                        <a:cubicBezTo>
                          <a:pt x="20794" y="38256"/>
                          <a:pt x="21399" y="37547"/>
                          <a:pt x="21834" y="36702"/>
                        </a:cubicBezTo>
                        <a:cubicBezTo>
                          <a:pt x="22265" y="35840"/>
                          <a:pt x="22480" y="34837"/>
                          <a:pt x="22480" y="33681"/>
                        </a:cubicBezTo>
                        <a:cubicBezTo>
                          <a:pt x="22480" y="32484"/>
                          <a:pt x="22165" y="31464"/>
                          <a:pt x="21540" y="30660"/>
                        </a:cubicBezTo>
                        <a:cubicBezTo>
                          <a:pt x="20930" y="29836"/>
                          <a:pt x="20127" y="29111"/>
                          <a:pt x="19107" y="28481"/>
                        </a:cubicBezTo>
                        <a:cubicBezTo>
                          <a:pt x="18104" y="27851"/>
                          <a:pt x="16969" y="27283"/>
                          <a:pt x="15693" y="26794"/>
                        </a:cubicBezTo>
                        <a:cubicBezTo>
                          <a:pt x="14437" y="26322"/>
                          <a:pt x="13140" y="25812"/>
                          <a:pt x="11785" y="25265"/>
                        </a:cubicBezTo>
                        <a:cubicBezTo>
                          <a:pt x="10451" y="24735"/>
                          <a:pt x="9137" y="24125"/>
                          <a:pt x="7861" y="23458"/>
                        </a:cubicBezTo>
                        <a:cubicBezTo>
                          <a:pt x="6585" y="22770"/>
                          <a:pt x="5428" y="21946"/>
                          <a:pt x="4426" y="20964"/>
                        </a:cubicBezTo>
                        <a:cubicBezTo>
                          <a:pt x="3406" y="20002"/>
                          <a:pt x="2598" y="18825"/>
                          <a:pt x="1993" y="17470"/>
                        </a:cubicBezTo>
                        <a:cubicBezTo>
                          <a:pt x="1363" y="16115"/>
                          <a:pt x="1069" y="14508"/>
                          <a:pt x="1069" y="12601"/>
                        </a:cubicBezTo>
                        <a:cubicBezTo>
                          <a:pt x="1069" y="10931"/>
                          <a:pt x="1384" y="9344"/>
                          <a:pt x="2030" y="7811"/>
                        </a:cubicBezTo>
                        <a:cubicBezTo>
                          <a:pt x="2677" y="6278"/>
                          <a:pt x="3659" y="4944"/>
                          <a:pt x="4956" y="3808"/>
                        </a:cubicBezTo>
                        <a:cubicBezTo>
                          <a:pt x="6232" y="2652"/>
                          <a:pt x="7861" y="1728"/>
                          <a:pt x="9804" y="1040"/>
                        </a:cubicBezTo>
                        <a:cubicBezTo>
                          <a:pt x="11748" y="352"/>
                          <a:pt x="14006" y="0"/>
                          <a:pt x="16596" y="0"/>
                        </a:cubicBezTo>
                        <a:cubicBezTo>
                          <a:pt x="17736" y="0"/>
                          <a:pt x="18871" y="100"/>
                          <a:pt x="20011" y="274"/>
                        </a:cubicBezTo>
                        <a:cubicBezTo>
                          <a:pt x="21150" y="468"/>
                          <a:pt x="22169" y="705"/>
                          <a:pt x="23094" y="982"/>
                        </a:cubicBezTo>
                        <a:cubicBezTo>
                          <a:pt x="24018" y="1276"/>
                          <a:pt x="24780" y="1571"/>
                          <a:pt x="25431" y="1906"/>
                        </a:cubicBezTo>
                        <a:cubicBezTo>
                          <a:pt x="26077" y="2242"/>
                          <a:pt x="26570" y="2536"/>
                          <a:pt x="26902" y="2789"/>
                        </a:cubicBezTo>
                        <a:cubicBezTo>
                          <a:pt x="27237" y="3046"/>
                          <a:pt x="27453" y="3261"/>
                          <a:pt x="27569" y="3456"/>
                        </a:cubicBezTo>
                        <a:cubicBezTo>
                          <a:pt x="27685" y="3634"/>
                          <a:pt x="27764" y="3850"/>
                          <a:pt x="27805" y="4086"/>
                        </a:cubicBezTo>
                        <a:cubicBezTo>
                          <a:pt x="27842" y="4322"/>
                          <a:pt x="27905" y="4616"/>
                          <a:pt x="27942" y="4968"/>
                        </a:cubicBezTo>
                        <a:cubicBezTo>
                          <a:pt x="28000" y="5304"/>
                          <a:pt x="28021" y="5735"/>
                          <a:pt x="28021" y="6245"/>
                        </a:cubicBezTo>
                        <a:cubicBezTo>
                          <a:pt x="28021" y="6775"/>
                          <a:pt x="28000" y="7227"/>
                          <a:pt x="27942" y="7621"/>
                        </a:cubicBezTo>
                        <a:cubicBezTo>
                          <a:pt x="27905" y="8031"/>
                          <a:pt x="27826" y="8346"/>
                          <a:pt x="27706" y="8603"/>
                        </a:cubicBezTo>
                        <a:cubicBezTo>
                          <a:pt x="27606" y="8860"/>
                          <a:pt x="27469" y="9034"/>
                          <a:pt x="27312" y="9133"/>
                        </a:cubicBezTo>
                        <a:cubicBezTo>
                          <a:pt x="27155" y="9249"/>
                          <a:pt x="26976" y="9311"/>
                          <a:pt x="26782" y="9311"/>
                        </a:cubicBezTo>
                        <a:cubicBezTo>
                          <a:pt x="26508" y="9311"/>
                          <a:pt x="26094" y="9133"/>
                          <a:pt x="25547" y="8781"/>
                        </a:cubicBezTo>
                        <a:cubicBezTo>
                          <a:pt x="25016" y="8445"/>
                          <a:pt x="24328" y="8072"/>
                          <a:pt x="23466" y="7683"/>
                        </a:cubicBezTo>
                        <a:cubicBezTo>
                          <a:pt x="22621" y="7289"/>
                          <a:pt x="21623" y="6916"/>
                          <a:pt x="20462" y="6564"/>
                        </a:cubicBezTo>
                        <a:cubicBezTo>
                          <a:pt x="19306" y="6228"/>
                          <a:pt x="17988" y="6054"/>
                          <a:pt x="16497" y="6054"/>
                        </a:cubicBezTo>
                        <a:cubicBezTo>
                          <a:pt x="15183" y="6054"/>
                          <a:pt x="14002" y="6212"/>
                          <a:pt x="13003" y="6506"/>
                        </a:cubicBezTo>
                        <a:cubicBezTo>
                          <a:pt x="11984" y="6800"/>
                          <a:pt x="11159" y="7231"/>
                          <a:pt x="10509" y="7782"/>
                        </a:cubicBezTo>
                        <a:cubicBezTo>
                          <a:pt x="9862" y="8333"/>
                          <a:pt x="9369" y="8980"/>
                          <a:pt x="9038" y="9746"/>
                        </a:cubicBezTo>
                        <a:cubicBezTo>
                          <a:pt x="8702" y="10492"/>
                          <a:pt x="8549" y="11317"/>
                          <a:pt x="8549" y="12199"/>
                        </a:cubicBezTo>
                        <a:cubicBezTo>
                          <a:pt x="8549" y="13418"/>
                          <a:pt x="8864" y="14458"/>
                          <a:pt x="9489" y="15283"/>
                        </a:cubicBezTo>
                        <a:cubicBezTo>
                          <a:pt x="10119" y="16128"/>
                          <a:pt x="10944" y="16853"/>
                          <a:pt x="11963" y="17483"/>
                        </a:cubicBezTo>
                        <a:cubicBezTo>
                          <a:pt x="12966" y="18113"/>
                          <a:pt x="14122" y="18681"/>
                          <a:pt x="15419" y="19190"/>
                        </a:cubicBezTo>
                        <a:cubicBezTo>
                          <a:pt x="16716" y="19700"/>
                          <a:pt x="18030" y="20210"/>
                          <a:pt x="19364" y="20740"/>
                        </a:cubicBezTo>
                        <a:cubicBezTo>
                          <a:pt x="20719" y="21291"/>
                          <a:pt x="22033" y="21879"/>
                          <a:pt x="23350" y="22547"/>
                        </a:cubicBezTo>
                        <a:cubicBezTo>
                          <a:pt x="24664" y="23193"/>
                          <a:pt x="25824" y="24001"/>
                          <a:pt x="26844" y="24942"/>
                        </a:cubicBezTo>
                        <a:cubicBezTo>
                          <a:pt x="27847" y="25903"/>
                          <a:pt x="28650" y="27022"/>
                          <a:pt x="29276" y="28356"/>
                        </a:cubicBezTo>
                        <a:cubicBezTo>
                          <a:pt x="29881" y="29666"/>
                          <a:pt x="30196" y="31236"/>
                          <a:pt x="30196" y="33059"/>
                        </a:cubicBezTo>
                        <a:close/>
                      </a:path>
                    </a:pathLst>
                  </a:custGeom>
                  <a:solidFill>
                    <a:srgbClr val="C7D30F"/>
                  </a:solidFill>
                  <a:ln w="4136" cap="flat">
                    <a:noFill/>
                    <a:prstDash val="solid"/>
                    <a:miter/>
                  </a:ln>
                </p:spPr>
                <p:txBody>
                  <a:bodyPr rtlCol="0" anchor="ctr"/>
                  <a:lstStyle/>
                  <a:p>
                    <a:endParaRPr lang="de-DE"/>
                  </a:p>
                </p:txBody>
              </p:sp>
              <p:sp>
                <p:nvSpPr>
                  <p:cNvPr id="39" name="Freihandform: Form 38">
                    <a:extLst>
                      <a:ext uri="{FF2B5EF4-FFF2-40B4-BE49-F238E27FC236}">
                        <a16:creationId xmlns:a16="http://schemas.microsoft.com/office/drawing/2014/main" id="{9A1816B2-328D-4F64-A960-ED09DA939CFA}"/>
                      </a:ext>
                    </a:extLst>
                  </p:cNvPr>
                  <p:cNvSpPr/>
                  <p:nvPr/>
                </p:nvSpPr>
                <p:spPr>
                  <a:xfrm>
                    <a:off x="7748653" y="3552126"/>
                    <a:ext cx="37667" cy="61395"/>
                  </a:xfrm>
                  <a:custGeom>
                    <a:avLst/>
                    <a:gdLst>
                      <a:gd name="connsiteX0" fmla="*/ 37667 w 37667"/>
                      <a:gd name="connsiteY0" fmla="*/ 17901 h 61395"/>
                      <a:gd name="connsiteX1" fmla="*/ 36155 w 37667"/>
                      <a:gd name="connsiteY1" fmla="*/ 26164 h 61395"/>
                      <a:gd name="connsiteX2" fmla="*/ 31816 w 37667"/>
                      <a:gd name="connsiteY2" fmla="*/ 32446 h 61395"/>
                      <a:gd name="connsiteX3" fmla="*/ 24888 w 37667"/>
                      <a:gd name="connsiteY3" fmla="*/ 36470 h 61395"/>
                      <a:gd name="connsiteX4" fmla="*/ 15113 w 37667"/>
                      <a:gd name="connsiteY4" fmla="*/ 37883 h 61395"/>
                      <a:gd name="connsiteX5" fmla="*/ 8143 w 37667"/>
                      <a:gd name="connsiteY5" fmla="*/ 37883 h 61395"/>
                      <a:gd name="connsiteX6" fmla="*/ 8143 w 37667"/>
                      <a:gd name="connsiteY6" fmla="*/ 59887 h 61395"/>
                      <a:gd name="connsiteX7" fmla="*/ 7927 w 37667"/>
                      <a:gd name="connsiteY7" fmla="*/ 60554 h 61395"/>
                      <a:gd name="connsiteX8" fmla="*/ 7281 w 37667"/>
                      <a:gd name="connsiteY8" fmla="*/ 61006 h 61395"/>
                      <a:gd name="connsiteX9" fmla="*/ 6046 w 37667"/>
                      <a:gd name="connsiteY9" fmla="*/ 61279 h 61395"/>
                      <a:gd name="connsiteX10" fmla="*/ 4082 w 37667"/>
                      <a:gd name="connsiteY10" fmla="*/ 61395 h 61395"/>
                      <a:gd name="connsiteX11" fmla="*/ 2118 w 37667"/>
                      <a:gd name="connsiteY11" fmla="*/ 61279 h 61395"/>
                      <a:gd name="connsiteX12" fmla="*/ 862 w 37667"/>
                      <a:gd name="connsiteY12" fmla="*/ 61006 h 61395"/>
                      <a:gd name="connsiteX13" fmla="*/ 195 w 37667"/>
                      <a:gd name="connsiteY13" fmla="*/ 60554 h 61395"/>
                      <a:gd name="connsiteX14" fmla="*/ 0 w 37667"/>
                      <a:gd name="connsiteY14" fmla="*/ 59887 h 61395"/>
                      <a:gd name="connsiteX15" fmla="*/ 0 w 37667"/>
                      <a:gd name="connsiteY15" fmla="*/ 3493 h 61395"/>
                      <a:gd name="connsiteX16" fmla="*/ 1003 w 37667"/>
                      <a:gd name="connsiteY16" fmla="*/ 804 h 61395"/>
                      <a:gd name="connsiteX17" fmla="*/ 3220 w 37667"/>
                      <a:gd name="connsiteY17" fmla="*/ 0 h 61395"/>
                      <a:gd name="connsiteX18" fmla="*/ 16352 w 37667"/>
                      <a:gd name="connsiteY18" fmla="*/ 0 h 61395"/>
                      <a:gd name="connsiteX19" fmla="*/ 20160 w 37667"/>
                      <a:gd name="connsiteY19" fmla="*/ 178 h 61395"/>
                      <a:gd name="connsiteX20" fmla="*/ 24478 w 37667"/>
                      <a:gd name="connsiteY20" fmla="*/ 887 h 61395"/>
                      <a:gd name="connsiteX21" fmla="*/ 29541 w 37667"/>
                      <a:gd name="connsiteY21" fmla="*/ 2909 h 61395"/>
                      <a:gd name="connsiteX22" fmla="*/ 33917 w 37667"/>
                      <a:gd name="connsiteY22" fmla="*/ 6580 h 61395"/>
                      <a:gd name="connsiteX23" fmla="*/ 36685 w 37667"/>
                      <a:gd name="connsiteY23" fmla="*/ 11607 h 61395"/>
                      <a:gd name="connsiteX24" fmla="*/ 37667 w 37667"/>
                      <a:gd name="connsiteY24" fmla="*/ 17901 h 61395"/>
                      <a:gd name="connsiteX25" fmla="*/ 29090 w 37667"/>
                      <a:gd name="connsiteY25" fmla="*/ 18569 h 61395"/>
                      <a:gd name="connsiteX26" fmla="*/ 27697 w 37667"/>
                      <a:gd name="connsiteY26" fmla="*/ 12328 h 61395"/>
                      <a:gd name="connsiteX27" fmla="*/ 24241 w 37667"/>
                      <a:gd name="connsiteY27" fmla="*/ 8599 h 61395"/>
                      <a:gd name="connsiteX28" fmla="*/ 19961 w 37667"/>
                      <a:gd name="connsiteY28" fmla="*/ 7049 h 61395"/>
                      <a:gd name="connsiteX29" fmla="*/ 15680 w 37667"/>
                      <a:gd name="connsiteY29" fmla="*/ 6713 h 61395"/>
                      <a:gd name="connsiteX30" fmla="*/ 8143 w 37667"/>
                      <a:gd name="connsiteY30" fmla="*/ 6713 h 61395"/>
                      <a:gd name="connsiteX31" fmla="*/ 8143 w 37667"/>
                      <a:gd name="connsiteY31" fmla="*/ 31232 h 61395"/>
                      <a:gd name="connsiteX32" fmla="*/ 15485 w 37667"/>
                      <a:gd name="connsiteY32" fmla="*/ 31232 h 61395"/>
                      <a:gd name="connsiteX33" fmla="*/ 21631 w 37667"/>
                      <a:gd name="connsiteY33" fmla="*/ 30291 h 61395"/>
                      <a:gd name="connsiteX34" fmla="*/ 25733 w 37667"/>
                      <a:gd name="connsiteY34" fmla="*/ 27660 h 61395"/>
                      <a:gd name="connsiteX35" fmla="*/ 28244 w 37667"/>
                      <a:gd name="connsiteY35" fmla="*/ 23657 h 61395"/>
                      <a:gd name="connsiteX36" fmla="*/ 29090 w 37667"/>
                      <a:gd name="connsiteY36" fmla="*/ 18569 h 6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7667" h="61395">
                        <a:moveTo>
                          <a:pt x="37667" y="17901"/>
                        </a:moveTo>
                        <a:cubicBezTo>
                          <a:pt x="37667" y="20964"/>
                          <a:pt x="37158" y="23711"/>
                          <a:pt x="36155" y="26164"/>
                        </a:cubicBezTo>
                        <a:cubicBezTo>
                          <a:pt x="35136" y="28617"/>
                          <a:pt x="33702" y="30718"/>
                          <a:pt x="31816" y="32446"/>
                        </a:cubicBezTo>
                        <a:cubicBezTo>
                          <a:pt x="29931" y="34195"/>
                          <a:pt x="27635" y="35529"/>
                          <a:pt x="24888" y="36470"/>
                        </a:cubicBezTo>
                        <a:cubicBezTo>
                          <a:pt x="22161" y="37411"/>
                          <a:pt x="18900" y="37883"/>
                          <a:pt x="15113" y="37883"/>
                        </a:cubicBezTo>
                        <a:lnTo>
                          <a:pt x="8143" y="37883"/>
                        </a:lnTo>
                        <a:lnTo>
                          <a:pt x="8143" y="59887"/>
                        </a:lnTo>
                        <a:cubicBezTo>
                          <a:pt x="8143" y="60144"/>
                          <a:pt x="8085" y="60359"/>
                          <a:pt x="7927" y="60554"/>
                        </a:cubicBezTo>
                        <a:cubicBezTo>
                          <a:pt x="7790" y="60749"/>
                          <a:pt x="7575" y="60889"/>
                          <a:pt x="7281" y="61006"/>
                        </a:cubicBezTo>
                        <a:cubicBezTo>
                          <a:pt x="6966" y="61122"/>
                          <a:pt x="6556" y="61200"/>
                          <a:pt x="6046" y="61279"/>
                        </a:cubicBezTo>
                        <a:cubicBezTo>
                          <a:pt x="5515" y="61358"/>
                          <a:pt x="4869" y="61395"/>
                          <a:pt x="4082" y="61395"/>
                        </a:cubicBezTo>
                        <a:cubicBezTo>
                          <a:pt x="3278" y="61395"/>
                          <a:pt x="2627" y="61358"/>
                          <a:pt x="2118" y="61279"/>
                        </a:cubicBezTo>
                        <a:cubicBezTo>
                          <a:pt x="1587" y="61200"/>
                          <a:pt x="1177" y="61122"/>
                          <a:pt x="862" y="61006"/>
                        </a:cubicBezTo>
                        <a:cubicBezTo>
                          <a:pt x="526" y="60889"/>
                          <a:pt x="311" y="60749"/>
                          <a:pt x="195" y="60554"/>
                        </a:cubicBezTo>
                        <a:cubicBezTo>
                          <a:pt x="58" y="60359"/>
                          <a:pt x="0" y="60144"/>
                          <a:pt x="0" y="59887"/>
                        </a:cubicBezTo>
                        <a:lnTo>
                          <a:pt x="0" y="3493"/>
                        </a:lnTo>
                        <a:cubicBezTo>
                          <a:pt x="0" y="2238"/>
                          <a:pt x="336" y="1334"/>
                          <a:pt x="1003" y="804"/>
                        </a:cubicBezTo>
                        <a:cubicBezTo>
                          <a:pt x="1670" y="274"/>
                          <a:pt x="2395" y="0"/>
                          <a:pt x="3220" y="0"/>
                        </a:cubicBezTo>
                        <a:lnTo>
                          <a:pt x="16352" y="0"/>
                        </a:lnTo>
                        <a:cubicBezTo>
                          <a:pt x="17665" y="0"/>
                          <a:pt x="18941" y="58"/>
                          <a:pt x="20160" y="178"/>
                        </a:cubicBezTo>
                        <a:cubicBezTo>
                          <a:pt x="21378" y="278"/>
                          <a:pt x="22808" y="514"/>
                          <a:pt x="24478" y="887"/>
                        </a:cubicBezTo>
                        <a:cubicBezTo>
                          <a:pt x="26127" y="1239"/>
                          <a:pt x="27813" y="1927"/>
                          <a:pt x="29541" y="2909"/>
                        </a:cubicBezTo>
                        <a:cubicBezTo>
                          <a:pt x="31269" y="3912"/>
                          <a:pt x="32720" y="5126"/>
                          <a:pt x="33917" y="6580"/>
                        </a:cubicBezTo>
                        <a:cubicBezTo>
                          <a:pt x="35115" y="8035"/>
                          <a:pt x="36039" y="9701"/>
                          <a:pt x="36685" y="11607"/>
                        </a:cubicBezTo>
                        <a:cubicBezTo>
                          <a:pt x="37332" y="13501"/>
                          <a:pt x="37667" y="15602"/>
                          <a:pt x="37667" y="17901"/>
                        </a:cubicBezTo>
                        <a:close/>
                        <a:moveTo>
                          <a:pt x="29090" y="18569"/>
                        </a:moveTo>
                        <a:cubicBezTo>
                          <a:pt x="29090" y="16074"/>
                          <a:pt x="28617" y="13994"/>
                          <a:pt x="27697" y="12328"/>
                        </a:cubicBezTo>
                        <a:cubicBezTo>
                          <a:pt x="26757" y="10658"/>
                          <a:pt x="25617" y="9423"/>
                          <a:pt x="24241" y="8599"/>
                        </a:cubicBezTo>
                        <a:cubicBezTo>
                          <a:pt x="22866" y="7774"/>
                          <a:pt x="21436" y="7264"/>
                          <a:pt x="19961" y="7049"/>
                        </a:cubicBezTo>
                        <a:cubicBezTo>
                          <a:pt x="18506" y="6833"/>
                          <a:pt x="17077" y="6713"/>
                          <a:pt x="15680" y="6713"/>
                        </a:cubicBezTo>
                        <a:lnTo>
                          <a:pt x="8143" y="6713"/>
                        </a:lnTo>
                        <a:lnTo>
                          <a:pt x="8143" y="31232"/>
                        </a:lnTo>
                        <a:lnTo>
                          <a:pt x="15485" y="31232"/>
                        </a:lnTo>
                        <a:cubicBezTo>
                          <a:pt x="17959" y="31232"/>
                          <a:pt x="20002" y="30917"/>
                          <a:pt x="21631" y="30291"/>
                        </a:cubicBezTo>
                        <a:cubicBezTo>
                          <a:pt x="23259" y="29666"/>
                          <a:pt x="24614" y="28779"/>
                          <a:pt x="25733" y="27660"/>
                        </a:cubicBezTo>
                        <a:cubicBezTo>
                          <a:pt x="26831" y="26541"/>
                          <a:pt x="27677" y="25207"/>
                          <a:pt x="28244" y="23657"/>
                        </a:cubicBezTo>
                        <a:cubicBezTo>
                          <a:pt x="28816" y="22078"/>
                          <a:pt x="29090" y="20392"/>
                          <a:pt x="29090" y="18569"/>
                        </a:cubicBezTo>
                        <a:close/>
                      </a:path>
                    </a:pathLst>
                  </a:custGeom>
                  <a:solidFill>
                    <a:srgbClr val="C7D30F"/>
                  </a:solidFill>
                  <a:ln w="4136" cap="flat">
                    <a:noFill/>
                    <a:prstDash val="solid"/>
                    <a:miter/>
                  </a:ln>
                </p:spPr>
                <p:txBody>
                  <a:bodyPr rtlCol="0" anchor="ctr"/>
                  <a:lstStyle/>
                  <a:p>
                    <a:endParaRPr lang="de-DE"/>
                  </a:p>
                </p:txBody>
              </p:sp>
              <p:sp>
                <p:nvSpPr>
                  <p:cNvPr id="40" name="Freihandform: Form 39">
                    <a:extLst>
                      <a:ext uri="{FF2B5EF4-FFF2-40B4-BE49-F238E27FC236}">
                        <a16:creationId xmlns:a16="http://schemas.microsoft.com/office/drawing/2014/main" id="{BF9AE7B5-4FA9-4EFF-BE5C-B900FC84A71B}"/>
                      </a:ext>
                    </a:extLst>
                  </p:cNvPr>
                  <p:cNvSpPr/>
                  <p:nvPr/>
                </p:nvSpPr>
                <p:spPr>
                  <a:xfrm>
                    <a:off x="7797091" y="3567434"/>
                    <a:ext cx="24937" cy="46091"/>
                  </a:xfrm>
                  <a:custGeom>
                    <a:avLst/>
                    <a:gdLst>
                      <a:gd name="connsiteX0" fmla="*/ 24938 w 24937"/>
                      <a:gd name="connsiteY0" fmla="*/ 4906 h 46091"/>
                      <a:gd name="connsiteX1" fmla="*/ 24880 w 24937"/>
                      <a:gd name="connsiteY1" fmla="*/ 6655 h 46091"/>
                      <a:gd name="connsiteX2" fmla="*/ 24701 w 24937"/>
                      <a:gd name="connsiteY2" fmla="*/ 7774 h 46091"/>
                      <a:gd name="connsiteX3" fmla="*/ 24349 w 24937"/>
                      <a:gd name="connsiteY3" fmla="*/ 8383 h 46091"/>
                      <a:gd name="connsiteX4" fmla="*/ 23740 w 24937"/>
                      <a:gd name="connsiteY4" fmla="*/ 8599 h 46091"/>
                      <a:gd name="connsiteX5" fmla="*/ 22816 w 24937"/>
                      <a:gd name="connsiteY5" fmla="*/ 8383 h 46091"/>
                      <a:gd name="connsiteX6" fmla="*/ 21598 w 24937"/>
                      <a:gd name="connsiteY6" fmla="*/ 7952 h 46091"/>
                      <a:gd name="connsiteX7" fmla="*/ 20048 w 24937"/>
                      <a:gd name="connsiteY7" fmla="*/ 7558 h 46091"/>
                      <a:gd name="connsiteX8" fmla="*/ 18204 w 24937"/>
                      <a:gd name="connsiteY8" fmla="*/ 7364 h 46091"/>
                      <a:gd name="connsiteX9" fmla="*/ 15887 w 24937"/>
                      <a:gd name="connsiteY9" fmla="*/ 7836 h 46091"/>
                      <a:gd name="connsiteX10" fmla="*/ 13492 w 24937"/>
                      <a:gd name="connsiteY10" fmla="*/ 9406 h 46091"/>
                      <a:gd name="connsiteX11" fmla="*/ 10861 w 24937"/>
                      <a:gd name="connsiteY11" fmla="*/ 12291 h 46091"/>
                      <a:gd name="connsiteX12" fmla="*/ 7819 w 24937"/>
                      <a:gd name="connsiteY12" fmla="*/ 16667 h 46091"/>
                      <a:gd name="connsiteX13" fmla="*/ 7819 w 24937"/>
                      <a:gd name="connsiteY13" fmla="*/ 44637 h 46091"/>
                      <a:gd name="connsiteX14" fmla="*/ 7641 w 24937"/>
                      <a:gd name="connsiteY14" fmla="*/ 45267 h 46091"/>
                      <a:gd name="connsiteX15" fmla="*/ 7011 w 24937"/>
                      <a:gd name="connsiteY15" fmla="*/ 45719 h 46091"/>
                      <a:gd name="connsiteX16" fmla="*/ 5834 w 24937"/>
                      <a:gd name="connsiteY16" fmla="*/ 46013 h 46091"/>
                      <a:gd name="connsiteX17" fmla="*/ 3891 w 24937"/>
                      <a:gd name="connsiteY17" fmla="*/ 46092 h 46091"/>
                      <a:gd name="connsiteX18" fmla="*/ 2006 w 24937"/>
                      <a:gd name="connsiteY18" fmla="*/ 46013 h 46091"/>
                      <a:gd name="connsiteX19" fmla="*/ 787 w 24937"/>
                      <a:gd name="connsiteY19" fmla="*/ 45719 h 46091"/>
                      <a:gd name="connsiteX20" fmla="*/ 178 w 24937"/>
                      <a:gd name="connsiteY20" fmla="*/ 45267 h 46091"/>
                      <a:gd name="connsiteX21" fmla="*/ 0 w 24937"/>
                      <a:gd name="connsiteY21" fmla="*/ 44637 h 46091"/>
                      <a:gd name="connsiteX22" fmla="*/ 0 w 24937"/>
                      <a:gd name="connsiteY22" fmla="*/ 2122 h 46091"/>
                      <a:gd name="connsiteX23" fmla="*/ 157 w 24937"/>
                      <a:gd name="connsiteY23" fmla="*/ 1492 h 46091"/>
                      <a:gd name="connsiteX24" fmla="*/ 709 w 24937"/>
                      <a:gd name="connsiteY24" fmla="*/ 1019 h 46091"/>
                      <a:gd name="connsiteX25" fmla="*/ 1807 w 24937"/>
                      <a:gd name="connsiteY25" fmla="*/ 725 h 46091"/>
                      <a:gd name="connsiteX26" fmla="*/ 3555 w 24937"/>
                      <a:gd name="connsiteY26" fmla="*/ 667 h 46091"/>
                      <a:gd name="connsiteX27" fmla="*/ 5283 w 24937"/>
                      <a:gd name="connsiteY27" fmla="*/ 725 h 46091"/>
                      <a:gd name="connsiteX28" fmla="*/ 6365 w 24937"/>
                      <a:gd name="connsiteY28" fmla="*/ 1019 h 46091"/>
                      <a:gd name="connsiteX29" fmla="*/ 6895 w 24937"/>
                      <a:gd name="connsiteY29" fmla="*/ 1492 h 46091"/>
                      <a:gd name="connsiteX30" fmla="*/ 7074 w 24937"/>
                      <a:gd name="connsiteY30" fmla="*/ 2122 h 46091"/>
                      <a:gd name="connsiteX31" fmla="*/ 7074 w 24937"/>
                      <a:gd name="connsiteY31" fmla="*/ 8304 h 46091"/>
                      <a:gd name="connsiteX32" fmla="*/ 10372 w 24937"/>
                      <a:gd name="connsiteY32" fmla="*/ 4160 h 46091"/>
                      <a:gd name="connsiteX33" fmla="*/ 13277 w 24937"/>
                      <a:gd name="connsiteY33" fmla="*/ 1629 h 46091"/>
                      <a:gd name="connsiteX34" fmla="*/ 16003 w 24937"/>
                      <a:gd name="connsiteY34" fmla="*/ 352 h 46091"/>
                      <a:gd name="connsiteX35" fmla="*/ 18730 w 24937"/>
                      <a:gd name="connsiteY35" fmla="*/ 0 h 46091"/>
                      <a:gd name="connsiteX36" fmla="*/ 20122 w 24937"/>
                      <a:gd name="connsiteY36" fmla="*/ 58 h 46091"/>
                      <a:gd name="connsiteX37" fmla="*/ 21751 w 24937"/>
                      <a:gd name="connsiteY37" fmla="*/ 332 h 46091"/>
                      <a:gd name="connsiteX38" fmla="*/ 23301 w 24937"/>
                      <a:gd name="connsiteY38" fmla="*/ 742 h 46091"/>
                      <a:gd name="connsiteX39" fmla="*/ 24262 w 24937"/>
                      <a:gd name="connsiteY39" fmla="*/ 1214 h 46091"/>
                      <a:gd name="connsiteX40" fmla="*/ 24635 w 24937"/>
                      <a:gd name="connsiteY40" fmla="*/ 1666 h 46091"/>
                      <a:gd name="connsiteX41" fmla="*/ 24813 w 24937"/>
                      <a:gd name="connsiteY41" fmla="*/ 2217 h 46091"/>
                      <a:gd name="connsiteX42" fmla="*/ 24913 w 24937"/>
                      <a:gd name="connsiteY42" fmla="*/ 3178 h 46091"/>
                      <a:gd name="connsiteX43" fmla="*/ 24938 w 24937"/>
                      <a:gd name="connsiteY43" fmla="*/ 4906 h 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24937" h="46091">
                        <a:moveTo>
                          <a:pt x="24938" y="4906"/>
                        </a:moveTo>
                        <a:cubicBezTo>
                          <a:pt x="24938" y="5594"/>
                          <a:pt x="24917" y="6183"/>
                          <a:pt x="24880" y="6655"/>
                        </a:cubicBezTo>
                        <a:cubicBezTo>
                          <a:pt x="24859" y="7127"/>
                          <a:pt x="24801" y="7500"/>
                          <a:pt x="24701" y="7774"/>
                        </a:cubicBezTo>
                        <a:cubicBezTo>
                          <a:pt x="24602" y="8031"/>
                          <a:pt x="24486" y="8246"/>
                          <a:pt x="24349" y="8383"/>
                        </a:cubicBezTo>
                        <a:cubicBezTo>
                          <a:pt x="24192" y="8520"/>
                          <a:pt x="23997" y="8599"/>
                          <a:pt x="23740" y="8599"/>
                        </a:cubicBezTo>
                        <a:cubicBezTo>
                          <a:pt x="23504" y="8599"/>
                          <a:pt x="23189" y="8520"/>
                          <a:pt x="22816" y="8383"/>
                        </a:cubicBezTo>
                        <a:cubicBezTo>
                          <a:pt x="22464" y="8246"/>
                          <a:pt x="22049" y="8109"/>
                          <a:pt x="21598" y="7952"/>
                        </a:cubicBezTo>
                        <a:cubicBezTo>
                          <a:pt x="21125" y="7815"/>
                          <a:pt x="20616" y="7679"/>
                          <a:pt x="20048" y="7558"/>
                        </a:cubicBezTo>
                        <a:cubicBezTo>
                          <a:pt x="19480" y="7422"/>
                          <a:pt x="18871" y="7364"/>
                          <a:pt x="18204" y="7364"/>
                        </a:cubicBezTo>
                        <a:cubicBezTo>
                          <a:pt x="17421" y="7364"/>
                          <a:pt x="16633" y="7521"/>
                          <a:pt x="15887" y="7836"/>
                        </a:cubicBezTo>
                        <a:cubicBezTo>
                          <a:pt x="15121" y="8151"/>
                          <a:pt x="14338" y="8681"/>
                          <a:pt x="13492" y="9406"/>
                        </a:cubicBezTo>
                        <a:cubicBezTo>
                          <a:pt x="12647" y="10132"/>
                          <a:pt x="11785" y="11093"/>
                          <a:pt x="10861" y="12291"/>
                        </a:cubicBezTo>
                        <a:cubicBezTo>
                          <a:pt x="9937" y="13467"/>
                          <a:pt x="8938" y="14939"/>
                          <a:pt x="7819" y="16667"/>
                        </a:cubicBezTo>
                        <a:lnTo>
                          <a:pt x="7819" y="44637"/>
                        </a:lnTo>
                        <a:cubicBezTo>
                          <a:pt x="7819" y="44894"/>
                          <a:pt x="7761" y="45110"/>
                          <a:pt x="7641" y="45267"/>
                        </a:cubicBezTo>
                        <a:cubicBezTo>
                          <a:pt x="7504" y="45445"/>
                          <a:pt x="7306" y="45603"/>
                          <a:pt x="7011" y="45719"/>
                        </a:cubicBezTo>
                        <a:cubicBezTo>
                          <a:pt x="6738" y="45856"/>
                          <a:pt x="6344" y="45934"/>
                          <a:pt x="5834" y="46013"/>
                        </a:cubicBezTo>
                        <a:cubicBezTo>
                          <a:pt x="5325" y="46071"/>
                          <a:pt x="4678" y="46092"/>
                          <a:pt x="3891" y="46092"/>
                        </a:cubicBezTo>
                        <a:cubicBezTo>
                          <a:pt x="3145" y="46092"/>
                          <a:pt x="2499" y="46071"/>
                          <a:pt x="2006" y="46013"/>
                        </a:cubicBezTo>
                        <a:cubicBezTo>
                          <a:pt x="1496" y="45934"/>
                          <a:pt x="1082" y="45856"/>
                          <a:pt x="787" y="45719"/>
                        </a:cubicBezTo>
                        <a:cubicBezTo>
                          <a:pt x="493" y="45603"/>
                          <a:pt x="278" y="45445"/>
                          <a:pt x="178" y="45267"/>
                        </a:cubicBezTo>
                        <a:cubicBezTo>
                          <a:pt x="62" y="45110"/>
                          <a:pt x="0" y="44894"/>
                          <a:pt x="0" y="44637"/>
                        </a:cubicBezTo>
                        <a:lnTo>
                          <a:pt x="0" y="2122"/>
                        </a:lnTo>
                        <a:cubicBezTo>
                          <a:pt x="0" y="1865"/>
                          <a:pt x="58" y="1670"/>
                          <a:pt x="157" y="1492"/>
                        </a:cubicBezTo>
                        <a:cubicBezTo>
                          <a:pt x="236" y="1314"/>
                          <a:pt x="431" y="1156"/>
                          <a:pt x="709" y="1019"/>
                        </a:cubicBezTo>
                        <a:cubicBezTo>
                          <a:pt x="1003" y="862"/>
                          <a:pt x="1355" y="783"/>
                          <a:pt x="1807" y="725"/>
                        </a:cubicBezTo>
                        <a:cubicBezTo>
                          <a:pt x="2238" y="688"/>
                          <a:pt x="2826" y="667"/>
                          <a:pt x="3555" y="667"/>
                        </a:cubicBezTo>
                        <a:cubicBezTo>
                          <a:pt x="4264" y="667"/>
                          <a:pt x="4832" y="688"/>
                          <a:pt x="5283" y="725"/>
                        </a:cubicBezTo>
                        <a:cubicBezTo>
                          <a:pt x="5756" y="783"/>
                          <a:pt x="6108" y="862"/>
                          <a:pt x="6365" y="1019"/>
                        </a:cubicBezTo>
                        <a:cubicBezTo>
                          <a:pt x="6622" y="1156"/>
                          <a:pt x="6796" y="1314"/>
                          <a:pt x="6895" y="1492"/>
                        </a:cubicBezTo>
                        <a:cubicBezTo>
                          <a:pt x="7011" y="1670"/>
                          <a:pt x="7074" y="1865"/>
                          <a:pt x="7074" y="2122"/>
                        </a:cubicBezTo>
                        <a:lnTo>
                          <a:pt x="7074" y="8304"/>
                        </a:lnTo>
                        <a:cubicBezTo>
                          <a:pt x="8230" y="6618"/>
                          <a:pt x="9332" y="5221"/>
                          <a:pt x="10372" y="4160"/>
                        </a:cubicBezTo>
                        <a:cubicBezTo>
                          <a:pt x="11391" y="3079"/>
                          <a:pt x="12353" y="2238"/>
                          <a:pt x="13277" y="1629"/>
                        </a:cubicBezTo>
                        <a:cubicBezTo>
                          <a:pt x="14201" y="1019"/>
                          <a:pt x="15104" y="588"/>
                          <a:pt x="16003" y="352"/>
                        </a:cubicBezTo>
                        <a:cubicBezTo>
                          <a:pt x="16907" y="116"/>
                          <a:pt x="17810" y="0"/>
                          <a:pt x="18730" y="0"/>
                        </a:cubicBezTo>
                        <a:cubicBezTo>
                          <a:pt x="19124" y="0"/>
                          <a:pt x="19592" y="21"/>
                          <a:pt x="20122" y="58"/>
                        </a:cubicBezTo>
                        <a:cubicBezTo>
                          <a:pt x="20632" y="116"/>
                          <a:pt x="21183" y="195"/>
                          <a:pt x="21751" y="332"/>
                        </a:cubicBezTo>
                        <a:cubicBezTo>
                          <a:pt x="22319" y="448"/>
                          <a:pt x="22832" y="588"/>
                          <a:pt x="23301" y="742"/>
                        </a:cubicBezTo>
                        <a:cubicBezTo>
                          <a:pt x="23752" y="899"/>
                          <a:pt x="24067" y="1057"/>
                          <a:pt x="24262" y="1214"/>
                        </a:cubicBezTo>
                        <a:cubicBezTo>
                          <a:pt x="24457" y="1372"/>
                          <a:pt x="24577" y="1529"/>
                          <a:pt x="24635" y="1666"/>
                        </a:cubicBezTo>
                        <a:cubicBezTo>
                          <a:pt x="24714" y="1823"/>
                          <a:pt x="24751" y="2001"/>
                          <a:pt x="24813" y="2217"/>
                        </a:cubicBezTo>
                        <a:cubicBezTo>
                          <a:pt x="24851" y="2432"/>
                          <a:pt x="24892" y="2768"/>
                          <a:pt x="24913" y="3178"/>
                        </a:cubicBezTo>
                        <a:cubicBezTo>
                          <a:pt x="24917" y="3613"/>
                          <a:pt x="24938" y="4181"/>
                          <a:pt x="24938" y="4906"/>
                        </a:cubicBezTo>
                        <a:close/>
                      </a:path>
                    </a:pathLst>
                  </a:custGeom>
                  <a:solidFill>
                    <a:srgbClr val="C7D30F"/>
                  </a:solidFill>
                  <a:ln w="4136" cap="flat">
                    <a:noFill/>
                    <a:prstDash val="solid"/>
                    <a:miter/>
                  </a:ln>
                </p:spPr>
                <p:txBody>
                  <a:bodyPr rtlCol="0" anchor="ctr"/>
                  <a:lstStyle/>
                  <a:p>
                    <a:endParaRPr lang="de-DE"/>
                  </a:p>
                </p:txBody>
              </p:sp>
              <p:sp>
                <p:nvSpPr>
                  <p:cNvPr id="41" name="Freihandform: Form 40">
                    <a:extLst>
                      <a:ext uri="{FF2B5EF4-FFF2-40B4-BE49-F238E27FC236}">
                        <a16:creationId xmlns:a16="http://schemas.microsoft.com/office/drawing/2014/main" id="{2D3BD48D-5BD3-4C97-BEE4-0E6953D8A418}"/>
                      </a:ext>
                    </a:extLst>
                  </p:cNvPr>
                  <p:cNvSpPr/>
                  <p:nvPr/>
                </p:nvSpPr>
                <p:spPr>
                  <a:xfrm>
                    <a:off x="7827150" y="3567434"/>
                    <a:ext cx="42635" cy="46717"/>
                  </a:xfrm>
                  <a:custGeom>
                    <a:avLst/>
                    <a:gdLst>
                      <a:gd name="connsiteX0" fmla="*/ 42636 w 42635"/>
                      <a:gd name="connsiteY0" fmla="*/ 22907 h 46717"/>
                      <a:gd name="connsiteX1" fmla="*/ 41260 w 42635"/>
                      <a:gd name="connsiteY1" fmla="*/ 32467 h 46717"/>
                      <a:gd name="connsiteX2" fmla="*/ 37178 w 42635"/>
                      <a:gd name="connsiteY2" fmla="*/ 40005 h 46717"/>
                      <a:gd name="connsiteX3" fmla="*/ 30349 w 42635"/>
                      <a:gd name="connsiteY3" fmla="*/ 44932 h 46717"/>
                      <a:gd name="connsiteX4" fmla="*/ 20848 w 42635"/>
                      <a:gd name="connsiteY4" fmla="*/ 46718 h 46717"/>
                      <a:gd name="connsiteX5" fmla="*/ 11681 w 42635"/>
                      <a:gd name="connsiteY5" fmla="*/ 45147 h 46717"/>
                      <a:gd name="connsiteX6" fmla="*/ 5163 w 42635"/>
                      <a:gd name="connsiteY6" fmla="*/ 40614 h 46717"/>
                      <a:gd name="connsiteX7" fmla="*/ 1276 w 42635"/>
                      <a:gd name="connsiteY7" fmla="*/ 33391 h 46717"/>
                      <a:gd name="connsiteX8" fmla="*/ 0 w 42635"/>
                      <a:gd name="connsiteY8" fmla="*/ 23752 h 46717"/>
                      <a:gd name="connsiteX9" fmla="*/ 1355 w 42635"/>
                      <a:gd name="connsiteY9" fmla="*/ 14193 h 46717"/>
                      <a:gd name="connsiteX10" fmla="*/ 5437 w 42635"/>
                      <a:gd name="connsiteY10" fmla="*/ 6655 h 46717"/>
                      <a:gd name="connsiteX11" fmla="*/ 12228 w 42635"/>
                      <a:gd name="connsiteY11" fmla="*/ 1749 h 46717"/>
                      <a:gd name="connsiteX12" fmla="*/ 21747 w 42635"/>
                      <a:gd name="connsiteY12" fmla="*/ 0 h 46717"/>
                      <a:gd name="connsiteX13" fmla="*/ 30913 w 42635"/>
                      <a:gd name="connsiteY13" fmla="*/ 1550 h 46717"/>
                      <a:gd name="connsiteX14" fmla="*/ 37431 w 42635"/>
                      <a:gd name="connsiteY14" fmla="*/ 6083 h 46717"/>
                      <a:gd name="connsiteX15" fmla="*/ 41339 w 42635"/>
                      <a:gd name="connsiteY15" fmla="*/ 13306 h 46717"/>
                      <a:gd name="connsiteX16" fmla="*/ 42636 w 42635"/>
                      <a:gd name="connsiteY16" fmla="*/ 22907 h 46717"/>
                      <a:gd name="connsiteX17" fmla="*/ 34547 w 42635"/>
                      <a:gd name="connsiteY17" fmla="*/ 23417 h 46717"/>
                      <a:gd name="connsiteX18" fmla="*/ 33901 w 42635"/>
                      <a:gd name="connsiteY18" fmla="*/ 16899 h 46717"/>
                      <a:gd name="connsiteX19" fmla="*/ 31762 w 42635"/>
                      <a:gd name="connsiteY19" fmla="*/ 11520 h 46717"/>
                      <a:gd name="connsiteX20" fmla="*/ 27760 w 42635"/>
                      <a:gd name="connsiteY20" fmla="*/ 7869 h 46717"/>
                      <a:gd name="connsiteX21" fmla="*/ 21440 w 42635"/>
                      <a:gd name="connsiteY21" fmla="*/ 6514 h 46717"/>
                      <a:gd name="connsiteX22" fmla="*/ 15452 w 42635"/>
                      <a:gd name="connsiteY22" fmla="*/ 7749 h 46717"/>
                      <a:gd name="connsiteX23" fmla="*/ 11309 w 42635"/>
                      <a:gd name="connsiteY23" fmla="*/ 11205 h 46717"/>
                      <a:gd name="connsiteX24" fmla="*/ 8893 w 42635"/>
                      <a:gd name="connsiteY24" fmla="*/ 16526 h 46717"/>
                      <a:gd name="connsiteX25" fmla="*/ 8109 w 42635"/>
                      <a:gd name="connsiteY25" fmla="*/ 23239 h 46717"/>
                      <a:gd name="connsiteX26" fmla="*/ 8756 w 42635"/>
                      <a:gd name="connsiteY26" fmla="*/ 29794 h 46717"/>
                      <a:gd name="connsiteX27" fmla="*/ 10894 w 42635"/>
                      <a:gd name="connsiteY27" fmla="*/ 35152 h 46717"/>
                      <a:gd name="connsiteX28" fmla="*/ 14938 w 42635"/>
                      <a:gd name="connsiteY28" fmla="*/ 38803 h 46717"/>
                      <a:gd name="connsiteX29" fmla="*/ 21258 w 42635"/>
                      <a:gd name="connsiteY29" fmla="*/ 40137 h 46717"/>
                      <a:gd name="connsiteX30" fmla="*/ 27225 w 42635"/>
                      <a:gd name="connsiteY30" fmla="*/ 38919 h 46717"/>
                      <a:gd name="connsiteX31" fmla="*/ 31385 w 42635"/>
                      <a:gd name="connsiteY31" fmla="*/ 35463 h 46717"/>
                      <a:gd name="connsiteX32" fmla="*/ 33780 w 42635"/>
                      <a:gd name="connsiteY32" fmla="*/ 30184 h 46717"/>
                      <a:gd name="connsiteX33" fmla="*/ 34547 w 42635"/>
                      <a:gd name="connsiteY33" fmla="*/ 23417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2635" h="46717">
                        <a:moveTo>
                          <a:pt x="42636" y="22907"/>
                        </a:moveTo>
                        <a:cubicBezTo>
                          <a:pt x="42636" y="26363"/>
                          <a:pt x="42184" y="29562"/>
                          <a:pt x="41260" y="32467"/>
                        </a:cubicBezTo>
                        <a:cubicBezTo>
                          <a:pt x="40357" y="35393"/>
                          <a:pt x="38985" y="37904"/>
                          <a:pt x="37178" y="40005"/>
                        </a:cubicBezTo>
                        <a:cubicBezTo>
                          <a:pt x="35351" y="42126"/>
                          <a:pt x="33076" y="43755"/>
                          <a:pt x="30349" y="44932"/>
                        </a:cubicBezTo>
                        <a:cubicBezTo>
                          <a:pt x="27623" y="46129"/>
                          <a:pt x="24461" y="46718"/>
                          <a:pt x="20848" y="46718"/>
                        </a:cubicBezTo>
                        <a:cubicBezTo>
                          <a:pt x="17354" y="46718"/>
                          <a:pt x="14292" y="46187"/>
                          <a:pt x="11681" y="45147"/>
                        </a:cubicBezTo>
                        <a:cubicBezTo>
                          <a:pt x="9071" y="44107"/>
                          <a:pt x="6912" y="42594"/>
                          <a:pt x="5163" y="40614"/>
                        </a:cubicBezTo>
                        <a:cubicBezTo>
                          <a:pt x="3435" y="38633"/>
                          <a:pt x="2142" y="36238"/>
                          <a:pt x="1276" y="33391"/>
                        </a:cubicBezTo>
                        <a:cubicBezTo>
                          <a:pt x="431" y="30565"/>
                          <a:pt x="0" y="27345"/>
                          <a:pt x="0" y="23752"/>
                        </a:cubicBezTo>
                        <a:cubicBezTo>
                          <a:pt x="0" y="20297"/>
                          <a:pt x="452" y="17097"/>
                          <a:pt x="1355" y="14193"/>
                        </a:cubicBezTo>
                        <a:cubicBezTo>
                          <a:pt x="2258" y="11288"/>
                          <a:pt x="3613" y="8777"/>
                          <a:pt x="5437" y="6655"/>
                        </a:cubicBezTo>
                        <a:cubicBezTo>
                          <a:pt x="7243" y="4554"/>
                          <a:pt x="9518" y="2905"/>
                          <a:pt x="12228" y="1749"/>
                        </a:cubicBezTo>
                        <a:cubicBezTo>
                          <a:pt x="14938" y="593"/>
                          <a:pt x="18117" y="0"/>
                          <a:pt x="21747" y="0"/>
                        </a:cubicBezTo>
                        <a:cubicBezTo>
                          <a:pt x="25261" y="0"/>
                          <a:pt x="28302" y="510"/>
                          <a:pt x="30913" y="1550"/>
                        </a:cubicBezTo>
                        <a:cubicBezTo>
                          <a:pt x="33524" y="2590"/>
                          <a:pt x="35683" y="4102"/>
                          <a:pt x="37431" y="6083"/>
                        </a:cubicBezTo>
                        <a:cubicBezTo>
                          <a:pt x="39159" y="8064"/>
                          <a:pt x="40473" y="10480"/>
                          <a:pt x="41339" y="13306"/>
                        </a:cubicBezTo>
                        <a:cubicBezTo>
                          <a:pt x="42201" y="16157"/>
                          <a:pt x="42636" y="19356"/>
                          <a:pt x="42636" y="22907"/>
                        </a:cubicBezTo>
                        <a:close/>
                        <a:moveTo>
                          <a:pt x="34547" y="23417"/>
                        </a:moveTo>
                        <a:cubicBezTo>
                          <a:pt x="34547" y="21121"/>
                          <a:pt x="34332" y="18962"/>
                          <a:pt x="33901" y="16899"/>
                        </a:cubicBezTo>
                        <a:cubicBezTo>
                          <a:pt x="33470" y="14856"/>
                          <a:pt x="32761" y="13070"/>
                          <a:pt x="31762" y="11520"/>
                        </a:cubicBezTo>
                        <a:cubicBezTo>
                          <a:pt x="30780" y="9970"/>
                          <a:pt x="29446" y="8752"/>
                          <a:pt x="27760" y="7869"/>
                        </a:cubicBezTo>
                        <a:cubicBezTo>
                          <a:pt x="26073" y="6966"/>
                          <a:pt x="23972" y="6514"/>
                          <a:pt x="21440" y="6514"/>
                        </a:cubicBezTo>
                        <a:cubicBezTo>
                          <a:pt x="19124" y="6514"/>
                          <a:pt x="17122" y="6924"/>
                          <a:pt x="15452" y="7749"/>
                        </a:cubicBezTo>
                        <a:cubicBezTo>
                          <a:pt x="13766" y="8553"/>
                          <a:pt x="12390" y="9713"/>
                          <a:pt x="11309" y="11205"/>
                        </a:cubicBezTo>
                        <a:cubicBezTo>
                          <a:pt x="10227" y="12717"/>
                          <a:pt x="9423" y="14483"/>
                          <a:pt x="8893" y="16526"/>
                        </a:cubicBezTo>
                        <a:cubicBezTo>
                          <a:pt x="8362" y="18569"/>
                          <a:pt x="8109" y="20806"/>
                          <a:pt x="8109" y="23239"/>
                        </a:cubicBezTo>
                        <a:cubicBezTo>
                          <a:pt x="8109" y="25576"/>
                          <a:pt x="8325" y="27755"/>
                          <a:pt x="8756" y="29794"/>
                        </a:cubicBezTo>
                        <a:cubicBezTo>
                          <a:pt x="9187" y="31854"/>
                          <a:pt x="9895" y="33640"/>
                          <a:pt x="10894" y="35152"/>
                        </a:cubicBezTo>
                        <a:cubicBezTo>
                          <a:pt x="11914" y="36681"/>
                          <a:pt x="13248" y="37899"/>
                          <a:pt x="14938" y="38803"/>
                        </a:cubicBezTo>
                        <a:cubicBezTo>
                          <a:pt x="16625" y="39685"/>
                          <a:pt x="18726" y="40137"/>
                          <a:pt x="21258" y="40137"/>
                        </a:cubicBezTo>
                        <a:cubicBezTo>
                          <a:pt x="23554" y="40137"/>
                          <a:pt x="25538" y="39727"/>
                          <a:pt x="27225" y="38919"/>
                        </a:cubicBezTo>
                        <a:cubicBezTo>
                          <a:pt x="28912" y="38094"/>
                          <a:pt x="30308" y="36938"/>
                          <a:pt x="31385" y="35463"/>
                        </a:cubicBezTo>
                        <a:cubicBezTo>
                          <a:pt x="32467" y="33992"/>
                          <a:pt x="33271" y="32222"/>
                          <a:pt x="33780" y="30184"/>
                        </a:cubicBezTo>
                        <a:cubicBezTo>
                          <a:pt x="34290" y="28128"/>
                          <a:pt x="34547" y="25891"/>
                          <a:pt x="34547" y="23417"/>
                        </a:cubicBezTo>
                        <a:close/>
                      </a:path>
                    </a:pathLst>
                  </a:custGeom>
                  <a:solidFill>
                    <a:srgbClr val="C7D30F"/>
                  </a:solidFill>
                  <a:ln w="4136" cap="flat">
                    <a:noFill/>
                    <a:prstDash val="solid"/>
                    <a:miter/>
                  </a:ln>
                </p:spPr>
                <p:txBody>
                  <a:bodyPr rtlCol="0" anchor="ctr"/>
                  <a:lstStyle/>
                  <a:p>
                    <a:endParaRPr lang="de-DE"/>
                  </a:p>
                </p:txBody>
              </p:sp>
              <p:sp>
                <p:nvSpPr>
                  <p:cNvPr id="42" name="Freihandform: Form 41">
                    <a:extLst>
                      <a:ext uri="{FF2B5EF4-FFF2-40B4-BE49-F238E27FC236}">
                        <a16:creationId xmlns:a16="http://schemas.microsoft.com/office/drawing/2014/main" id="{C94FE16B-2EDD-404A-AA59-F13B586A7121}"/>
                      </a:ext>
                    </a:extLst>
                  </p:cNvPr>
                  <p:cNvSpPr/>
                  <p:nvPr/>
                </p:nvSpPr>
                <p:spPr>
                  <a:xfrm>
                    <a:off x="7871261" y="3550573"/>
                    <a:ext cx="18899" cy="79917"/>
                  </a:xfrm>
                  <a:custGeom>
                    <a:avLst/>
                    <a:gdLst>
                      <a:gd name="connsiteX0" fmla="*/ 17997 w 18899"/>
                      <a:gd name="connsiteY0" fmla="*/ 63384 h 79917"/>
                      <a:gd name="connsiteX1" fmla="*/ 17288 w 18899"/>
                      <a:gd name="connsiteY1" fmla="*/ 71021 h 79917"/>
                      <a:gd name="connsiteX2" fmla="*/ 15071 w 18899"/>
                      <a:gd name="connsiteY2" fmla="*/ 75911 h 79917"/>
                      <a:gd name="connsiteX3" fmla="*/ 11184 w 18899"/>
                      <a:gd name="connsiteY3" fmla="*/ 78915 h 79917"/>
                      <a:gd name="connsiteX4" fmla="*/ 5453 w 18899"/>
                      <a:gd name="connsiteY4" fmla="*/ 79918 h 79917"/>
                      <a:gd name="connsiteX5" fmla="*/ 2863 w 18899"/>
                      <a:gd name="connsiteY5" fmla="*/ 79740 h 79917"/>
                      <a:gd name="connsiteX6" fmla="*/ 1235 w 18899"/>
                      <a:gd name="connsiteY6" fmla="*/ 79309 h 79917"/>
                      <a:gd name="connsiteX7" fmla="*/ 452 w 18899"/>
                      <a:gd name="connsiteY7" fmla="*/ 78758 h 79917"/>
                      <a:gd name="connsiteX8" fmla="*/ 137 w 18899"/>
                      <a:gd name="connsiteY8" fmla="*/ 78049 h 79917"/>
                      <a:gd name="connsiteX9" fmla="*/ 21 w 18899"/>
                      <a:gd name="connsiteY9" fmla="*/ 77225 h 79917"/>
                      <a:gd name="connsiteX10" fmla="*/ 0 w 18899"/>
                      <a:gd name="connsiteY10" fmla="*/ 76184 h 79917"/>
                      <a:gd name="connsiteX11" fmla="*/ 79 w 18899"/>
                      <a:gd name="connsiteY11" fmla="*/ 74730 h 79917"/>
                      <a:gd name="connsiteX12" fmla="*/ 315 w 18899"/>
                      <a:gd name="connsiteY12" fmla="*/ 73727 h 79917"/>
                      <a:gd name="connsiteX13" fmla="*/ 688 w 18899"/>
                      <a:gd name="connsiteY13" fmla="*/ 73176 h 79917"/>
                      <a:gd name="connsiteX14" fmla="*/ 1239 w 18899"/>
                      <a:gd name="connsiteY14" fmla="*/ 73018 h 79917"/>
                      <a:gd name="connsiteX15" fmla="*/ 2358 w 18899"/>
                      <a:gd name="connsiteY15" fmla="*/ 73135 h 79917"/>
                      <a:gd name="connsiteX16" fmla="*/ 4260 w 18899"/>
                      <a:gd name="connsiteY16" fmla="*/ 73251 h 79917"/>
                      <a:gd name="connsiteX17" fmla="*/ 6949 w 18899"/>
                      <a:gd name="connsiteY17" fmla="*/ 72778 h 79917"/>
                      <a:gd name="connsiteX18" fmla="*/ 8777 w 18899"/>
                      <a:gd name="connsiteY18" fmla="*/ 71245 h 79917"/>
                      <a:gd name="connsiteX19" fmla="*/ 9817 w 18899"/>
                      <a:gd name="connsiteY19" fmla="*/ 68477 h 79917"/>
                      <a:gd name="connsiteX20" fmla="*/ 10152 w 18899"/>
                      <a:gd name="connsiteY20" fmla="*/ 63334 h 79917"/>
                      <a:gd name="connsiteX21" fmla="*/ 10152 w 18899"/>
                      <a:gd name="connsiteY21" fmla="*/ 18970 h 79917"/>
                      <a:gd name="connsiteX22" fmla="*/ 10331 w 18899"/>
                      <a:gd name="connsiteY22" fmla="*/ 18361 h 79917"/>
                      <a:gd name="connsiteX23" fmla="*/ 10977 w 18899"/>
                      <a:gd name="connsiteY23" fmla="*/ 17889 h 79917"/>
                      <a:gd name="connsiteX24" fmla="*/ 12175 w 18899"/>
                      <a:gd name="connsiteY24" fmla="*/ 17595 h 79917"/>
                      <a:gd name="connsiteX25" fmla="*/ 14077 w 18899"/>
                      <a:gd name="connsiteY25" fmla="*/ 17516 h 79917"/>
                      <a:gd name="connsiteX26" fmla="*/ 15979 w 18899"/>
                      <a:gd name="connsiteY26" fmla="*/ 17595 h 79917"/>
                      <a:gd name="connsiteX27" fmla="*/ 17176 w 18899"/>
                      <a:gd name="connsiteY27" fmla="*/ 17889 h 79917"/>
                      <a:gd name="connsiteX28" fmla="*/ 17823 w 18899"/>
                      <a:gd name="connsiteY28" fmla="*/ 18361 h 79917"/>
                      <a:gd name="connsiteX29" fmla="*/ 18001 w 18899"/>
                      <a:gd name="connsiteY29" fmla="*/ 18970 h 79917"/>
                      <a:gd name="connsiteX30" fmla="*/ 18001 w 18899"/>
                      <a:gd name="connsiteY30" fmla="*/ 63384 h 79917"/>
                      <a:gd name="connsiteX31" fmla="*/ 18900 w 18899"/>
                      <a:gd name="connsiteY31" fmla="*/ 4633 h 79917"/>
                      <a:gd name="connsiteX32" fmla="*/ 17860 w 18899"/>
                      <a:gd name="connsiteY32" fmla="*/ 8362 h 79917"/>
                      <a:gd name="connsiteX33" fmla="*/ 14031 w 18899"/>
                      <a:gd name="connsiteY33" fmla="*/ 9344 h 79917"/>
                      <a:gd name="connsiteX34" fmla="*/ 10281 w 18899"/>
                      <a:gd name="connsiteY34" fmla="*/ 8383 h 79917"/>
                      <a:gd name="connsiteX35" fmla="*/ 9278 w 18899"/>
                      <a:gd name="connsiteY35" fmla="*/ 4712 h 79917"/>
                      <a:gd name="connsiteX36" fmla="*/ 10297 w 18899"/>
                      <a:gd name="connsiteY36" fmla="*/ 982 h 79917"/>
                      <a:gd name="connsiteX37" fmla="*/ 14106 w 18899"/>
                      <a:gd name="connsiteY37" fmla="*/ 0 h 79917"/>
                      <a:gd name="connsiteX38" fmla="*/ 17914 w 18899"/>
                      <a:gd name="connsiteY38" fmla="*/ 961 h 79917"/>
                      <a:gd name="connsiteX39" fmla="*/ 18900 w 18899"/>
                      <a:gd name="connsiteY39" fmla="*/ 4633 h 79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8899" h="79917">
                        <a:moveTo>
                          <a:pt x="17997" y="63384"/>
                        </a:moveTo>
                        <a:cubicBezTo>
                          <a:pt x="17997" y="66525"/>
                          <a:pt x="17760" y="69078"/>
                          <a:pt x="17288" y="71021"/>
                        </a:cubicBezTo>
                        <a:cubicBezTo>
                          <a:pt x="16816" y="72944"/>
                          <a:pt x="16070" y="74572"/>
                          <a:pt x="15071" y="75911"/>
                        </a:cubicBezTo>
                        <a:cubicBezTo>
                          <a:pt x="14052" y="77225"/>
                          <a:pt x="12755" y="78227"/>
                          <a:pt x="11184" y="78915"/>
                        </a:cubicBezTo>
                        <a:cubicBezTo>
                          <a:pt x="9593" y="79582"/>
                          <a:pt x="7691" y="79918"/>
                          <a:pt x="5453" y="79918"/>
                        </a:cubicBezTo>
                        <a:cubicBezTo>
                          <a:pt x="4434" y="79918"/>
                          <a:pt x="3568" y="79860"/>
                          <a:pt x="2863" y="79740"/>
                        </a:cubicBezTo>
                        <a:cubicBezTo>
                          <a:pt x="2155" y="79603"/>
                          <a:pt x="1608" y="79466"/>
                          <a:pt x="1235" y="79309"/>
                        </a:cubicBezTo>
                        <a:cubicBezTo>
                          <a:pt x="862" y="79151"/>
                          <a:pt x="588" y="78973"/>
                          <a:pt x="452" y="78758"/>
                        </a:cubicBezTo>
                        <a:cubicBezTo>
                          <a:pt x="315" y="78563"/>
                          <a:pt x="215" y="78327"/>
                          <a:pt x="137" y="78049"/>
                        </a:cubicBezTo>
                        <a:cubicBezTo>
                          <a:pt x="79" y="77792"/>
                          <a:pt x="37" y="77519"/>
                          <a:pt x="21" y="77225"/>
                        </a:cubicBezTo>
                        <a:cubicBezTo>
                          <a:pt x="21" y="76951"/>
                          <a:pt x="0" y="76595"/>
                          <a:pt x="0" y="76184"/>
                        </a:cubicBezTo>
                        <a:cubicBezTo>
                          <a:pt x="0" y="75617"/>
                          <a:pt x="21" y="75124"/>
                          <a:pt x="79" y="74730"/>
                        </a:cubicBezTo>
                        <a:cubicBezTo>
                          <a:pt x="116" y="74320"/>
                          <a:pt x="195" y="73984"/>
                          <a:pt x="315" y="73727"/>
                        </a:cubicBezTo>
                        <a:cubicBezTo>
                          <a:pt x="431" y="73470"/>
                          <a:pt x="551" y="73296"/>
                          <a:pt x="688" y="73176"/>
                        </a:cubicBezTo>
                        <a:cubicBezTo>
                          <a:pt x="825" y="73077"/>
                          <a:pt x="1024" y="73018"/>
                          <a:pt x="1239" y="73018"/>
                        </a:cubicBezTo>
                        <a:cubicBezTo>
                          <a:pt x="1434" y="73018"/>
                          <a:pt x="1807" y="73056"/>
                          <a:pt x="2358" y="73135"/>
                        </a:cubicBezTo>
                        <a:cubicBezTo>
                          <a:pt x="2909" y="73213"/>
                          <a:pt x="3535" y="73251"/>
                          <a:pt x="4260" y="73251"/>
                        </a:cubicBezTo>
                        <a:cubicBezTo>
                          <a:pt x="5321" y="73251"/>
                          <a:pt x="6203" y="73093"/>
                          <a:pt x="6949" y="72778"/>
                        </a:cubicBezTo>
                        <a:cubicBezTo>
                          <a:pt x="7695" y="72463"/>
                          <a:pt x="8304" y="71954"/>
                          <a:pt x="8777" y="71245"/>
                        </a:cubicBezTo>
                        <a:cubicBezTo>
                          <a:pt x="9249" y="70536"/>
                          <a:pt x="9601" y="69616"/>
                          <a:pt x="9817" y="68477"/>
                        </a:cubicBezTo>
                        <a:cubicBezTo>
                          <a:pt x="10032" y="67337"/>
                          <a:pt x="10152" y="65630"/>
                          <a:pt x="10152" y="63334"/>
                        </a:cubicBezTo>
                        <a:lnTo>
                          <a:pt x="10152" y="18970"/>
                        </a:lnTo>
                        <a:cubicBezTo>
                          <a:pt x="10152" y="18755"/>
                          <a:pt x="10210" y="18539"/>
                          <a:pt x="10331" y="18361"/>
                        </a:cubicBezTo>
                        <a:cubicBezTo>
                          <a:pt x="10467" y="18167"/>
                          <a:pt x="10683" y="18009"/>
                          <a:pt x="10977" y="17889"/>
                        </a:cubicBezTo>
                        <a:cubicBezTo>
                          <a:pt x="11271" y="17752"/>
                          <a:pt x="11686" y="17674"/>
                          <a:pt x="12175" y="17595"/>
                        </a:cubicBezTo>
                        <a:cubicBezTo>
                          <a:pt x="12684" y="17537"/>
                          <a:pt x="13314" y="17516"/>
                          <a:pt x="14077" y="17516"/>
                        </a:cubicBezTo>
                        <a:cubicBezTo>
                          <a:pt x="14843" y="17516"/>
                          <a:pt x="15469" y="17537"/>
                          <a:pt x="15979" y="17595"/>
                        </a:cubicBezTo>
                        <a:cubicBezTo>
                          <a:pt x="16468" y="17674"/>
                          <a:pt x="16882" y="17752"/>
                          <a:pt x="17176" y="17889"/>
                        </a:cubicBezTo>
                        <a:cubicBezTo>
                          <a:pt x="17470" y="18005"/>
                          <a:pt x="17686" y="18162"/>
                          <a:pt x="17823" y="18361"/>
                        </a:cubicBezTo>
                        <a:cubicBezTo>
                          <a:pt x="17939" y="18539"/>
                          <a:pt x="18001" y="18755"/>
                          <a:pt x="18001" y="18970"/>
                        </a:cubicBezTo>
                        <a:lnTo>
                          <a:pt x="18001" y="63384"/>
                        </a:lnTo>
                        <a:close/>
                        <a:moveTo>
                          <a:pt x="18900" y="4633"/>
                        </a:moveTo>
                        <a:cubicBezTo>
                          <a:pt x="18900" y="6460"/>
                          <a:pt x="18548" y="7695"/>
                          <a:pt x="17860" y="8362"/>
                        </a:cubicBezTo>
                        <a:cubicBezTo>
                          <a:pt x="17172" y="9009"/>
                          <a:pt x="15896" y="9344"/>
                          <a:pt x="14031" y="9344"/>
                        </a:cubicBezTo>
                        <a:cubicBezTo>
                          <a:pt x="12187" y="9344"/>
                          <a:pt x="10948" y="9029"/>
                          <a:pt x="10281" y="8383"/>
                        </a:cubicBezTo>
                        <a:cubicBezTo>
                          <a:pt x="9614" y="7737"/>
                          <a:pt x="9278" y="6518"/>
                          <a:pt x="9278" y="4712"/>
                        </a:cubicBezTo>
                        <a:cubicBezTo>
                          <a:pt x="9278" y="2884"/>
                          <a:pt x="9630" y="1649"/>
                          <a:pt x="10297" y="982"/>
                        </a:cubicBezTo>
                        <a:cubicBezTo>
                          <a:pt x="10985" y="336"/>
                          <a:pt x="12241" y="0"/>
                          <a:pt x="14106" y="0"/>
                        </a:cubicBezTo>
                        <a:cubicBezTo>
                          <a:pt x="15970" y="0"/>
                          <a:pt x="17247" y="315"/>
                          <a:pt x="17914" y="961"/>
                        </a:cubicBezTo>
                        <a:cubicBezTo>
                          <a:pt x="18564" y="1612"/>
                          <a:pt x="18900" y="2826"/>
                          <a:pt x="18900" y="4633"/>
                        </a:cubicBezTo>
                        <a:close/>
                      </a:path>
                    </a:pathLst>
                  </a:custGeom>
                  <a:solidFill>
                    <a:srgbClr val="C7D30F"/>
                  </a:solidFill>
                  <a:ln w="4136" cap="flat">
                    <a:noFill/>
                    <a:prstDash val="solid"/>
                    <a:miter/>
                  </a:ln>
                </p:spPr>
                <p:txBody>
                  <a:bodyPr rtlCol="0" anchor="ctr"/>
                  <a:lstStyle/>
                  <a:p>
                    <a:endParaRPr lang="de-DE"/>
                  </a:p>
                </p:txBody>
              </p:sp>
              <p:sp>
                <p:nvSpPr>
                  <p:cNvPr id="43" name="Freihandform: Form 42">
                    <a:extLst>
                      <a:ext uri="{FF2B5EF4-FFF2-40B4-BE49-F238E27FC236}">
                        <a16:creationId xmlns:a16="http://schemas.microsoft.com/office/drawing/2014/main" id="{2E44CDE2-E5E3-46BE-9744-F7AC97C6EC50}"/>
                      </a:ext>
                    </a:extLst>
                  </p:cNvPr>
                  <p:cNvSpPr/>
                  <p:nvPr/>
                </p:nvSpPr>
                <p:spPr>
                  <a:xfrm>
                    <a:off x="7900119" y="3567450"/>
                    <a:ext cx="39250" cy="46717"/>
                  </a:xfrm>
                  <a:custGeom>
                    <a:avLst/>
                    <a:gdLst>
                      <a:gd name="connsiteX0" fmla="*/ 39250 w 39250"/>
                      <a:gd name="connsiteY0" fmla="*/ 21519 h 46717"/>
                      <a:gd name="connsiteX1" fmla="*/ 38326 w 39250"/>
                      <a:gd name="connsiteY1" fmla="*/ 24150 h 46717"/>
                      <a:gd name="connsiteX2" fmla="*/ 36205 w 39250"/>
                      <a:gd name="connsiteY2" fmla="*/ 24917 h 46717"/>
                      <a:gd name="connsiteX3" fmla="*/ 8114 w 39250"/>
                      <a:gd name="connsiteY3" fmla="*/ 24917 h 46717"/>
                      <a:gd name="connsiteX4" fmla="*/ 8839 w 39250"/>
                      <a:gd name="connsiteY4" fmla="*/ 31298 h 46717"/>
                      <a:gd name="connsiteX5" fmla="*/ 11213 w 39250"/>
                      <a:gd name="connsiteY5" fmla="*/ 36167 h 46717"/>
                      <a:gd name="connsiteX6" fmla="*/ 15531 w 39250"/>
                      <a:gd name="connsiteY6" fmla="*/ 39288 h 46717"/>
                      <a:gd name="connsiteX7" fmla="*/ 22066 w 39250"/>
                      <a:gd name="connsiteY7" fmla="*/ 40369 h 46717"/>
                      <a:gd name="connsiteX8" fmla="*/ 27482 w 39250"/>
                      <a:gd name="connsiteY8" fmla="*/ 39880 h 46717"/>
                      <a:gd name="connsiteX9" fmla="*/ 31605 w 39250"/>
                      <a:gd name="connsiteY9" fmla="*/ 38761 h 46717"/>
                      <a:gd name="connsiteX10" fmla="*/ 34473 w 39250"/>
                      <a:gd name="connsiteY10" fmla="*/ 37663 h 46717"/>
                      <a:gd name="connsiteX11" fmla="*/ 36159 w 39250"/>
                      <a:gd name="connsiteY11" fmla="*/ 37174 h 46717"/>
                      <a:gd name="connsiteX12" fmla="*/ 36748 w 39250"/>
                      <a:gd name="connsiteY12" fmla="*/ 37332 h 46717"/>
                      <a:gd name="connsiteX13" fmla="*/ 37158 w 39250"/>
                      <a:gd name="connsiteY13" fmla="*/ 37821 h 46717"/>
                      <a:gd name="connsiteX14" fmla="*/ 37353 w 39250"/>
                      <a:gd name="connsiteY14" fmla="*/ 38745 h 46717"/>
                      <a:gd name="connsiteX15" fmla="*/ 37431 w 39250"/>
                      <a:gd name="connsiteY15" fmla="*/ 40199 h 46717"/>
                      <a:gd name="connsiteX16" fmla="*/ 37394 w 39250"/>
                      <a:gd name="connsiteY16" fmla="*/ 41260 h 46717"/>
                      <a:gd name="connsiteX17" fmla="*/ 37278 w 39250"/>
                      <a:gd name="connsiteY17" fmla="*/ 42064 h 46717"/>
                      <a:gd name="connsiteX18" fmla="*/ 37042 w 39250"/>
                      <a:gd name="connsiteY18" fmla="*/ 42694 h 46717"/>
                      <a:gd name="connsiteX19" fmla="*/ 36611 w 39250"/>
                      <a:gd name="connsiteY19" fmla="*/ 43245 h 46717"/>
                      <a:gd name="connsiteX20" fmla="*/ 35061 w 39250"/>
                      <a:gd name="connsiteY20" fmla="*/ 44090 h 46717"/>
                      <a:gd name="connsiteX21" fmla="*/ 31763 w 39250"/>
                      <a:gd name="connsiteY21" fmla="*/ 45247 h 46717"/>
                      <a:gd name="connsiteX22" fmla="*/ 27030 w 39250"/>
                      <a:gd name="connsiteY22" fmla="*/ 46266 h 46717"/>
                      <a:gd name="connsiteX23" fmla="*/ 21337 w 39250"/>
                      <a:gd name="connsiteY23" fmla="*/ 46718 h 46717"/>
                      <a:gd name="connsiteX24" fmla="*/ 12112 w 39250"/>
                      <a:gd name="connsiteY24" fmla="*/ 45247 h 46717"/>
                      <a:gd name="connsiteX25" fmla="*/ 5457 w 39250"/>
                      <a:gd name="connsiteY25" fmla="*/ 40908 h 46717"/>
                      <a:gd name="connsiteX26" fmla="*/ 1376 w 39250"/>
                      <a:gd name="connsiteY26" fmla="*/ 33685 h 46717"/>
                      <a:gd name="connsiteX27" fmla="*/ 0 w 39250"/>
                      <a:gd name="connsiteY27" fmla="*/ 23574 h 46717"/>
                      <a:gd name="connsiteX28" fmla="*/ 1434 w 39250"/>
                      <a:gd name="connsiteY28" fmla="*/ 13720 h 46717"/>
                      <a:gd name="connsiteX29" fmla="*/ 5536 w 39250"/>
                      <a:gd name="connsiteY29" fmla="*/ 6299 h 46717"/>
                      <a:gd name="connsiteX30" fmla="*/ 11992 w 39250"/>
                      <a:gd name="connsiteY30" fmla="*/ 1629 h 46717"/>
                      <a:gd name="connsiteX31" fmla="*/ 20471 w 39250"/>
                      <a:gd name="connsiteY31" fmla="*/ 0 h 46717"/>
                      <a:gd name="connsiteX32" fmla="*/ 29028 w 39250"/>
                      <a:gd name="connsiteY32" fmla="*/ 1608 h 46717"/>
                      <a:gd name="connsiteX33" fmla="*/ 34817 w 39250"/>
                      <a:gd name="connsiteY33" fmla="*/ 5926 h 46717"/>
                      <a:gd name="connsiteX34" fmla="*/ 38173 w 39250"/>
                      <a:gd name="connsiteY34" fmla="*/ 12307 h 46717"/>
                      <a:gd name="connsiteX35" fmla="*/ 39234 w 39250"/>
                      <a:gd name="connsiteY35" fmla="*/ 20118 h 46717"/>
                      <a:gd name="connsiteX36" fmla="*/ 39234 w 39250"/>
                      <a:gd name="connsiteY36" fmla="*/ 21519 h 46717"/>
                      <a:gd name="connsiteX37" fmla="*/ 31381 w 39250"/>
                      <a:gd name="connsiteY37" fmla="*/ 19203 h 46717"/>
                      <a:gd name="connsiteX38" fmla="*/ 28655 w 39250"/>
                      <a:gd name="connsiteY38" fmla="*/ 9564 h 46717"/>
                      <a:gd name="connsiteX39" fmla="*/ 20098 w 39250"/>
                      <a:gd name="connsiteY39" fmla="*/ 6071 h 46717"/>
                      <a:gd name="connsiteX40" fmla="*/ 14992 w 39250"/>
                      <a:gd name="connsiteY40" fmla="*/ 7169 h 46717"/>
                      <a:gd name="connsiteX41" fmla="*/ 11321 w 39250"/>
                      <a:gd name="connsiteY41" fmla="*/ 10036 h 46717"/>
                      <a:gd name="connsiteX42" fmla="*/ 9025 w 39250"/>
                      <a:gd name="connsiteY42" fmla="*/ 14217 h 46717"/>
                      <a:gd name="connsiteX43" fmla="*/ 8122 w 39250"/>
                      <a:gd name="connsiteY43" fmla="*/ 19203 h 46717"/>
                      <a:gd name="connsiteX44" fmla="*/ 31381 w 39250"/>
                      <a:gd name="connsiteY44" fmla="*/ 19203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250" h="46717">
                        <a:moveTo>
                          <a:pt x="39250" y="21519"/>
                        </a:moveTo>
                        <a:cubicBezTo>
                          <a:pt x="39250" y="22754"/>
                          <a:pt x="38935" y="23620"/>
                          <a:pt x="38326" y="24150"/>
                        </a:cubicBezTo>
                        <a:cubicBezTo>
                          <a:pt x="37696" y="24660"/>
                          <a:pt x="36992" y="24917"/>
                          <a:pt x="36205" y="24917"/>
                        </a:cubicBezTo>
                        <a:lnTo>
                          <a:pt x="8114" y="24917"/>
                        </a:lnTo>
                        <a:cubicBezTo>
                          <a:pt x="8114" y="27291"/>
                          <a:pt x="8350" y="29413"/>
                          <a:pt x="8839" y="31298"/>
                        </a:cubicBezTo>
                        <a:cubicBezTo>
                          <a:pt x="9311" y="33205"/>
                          <a:pt x="10094" y="34812"/>
                          <a:pt x="11213" y="36167"/>
                        </a:cubicBezTo>
                        <a:cubicBezTo>
                          <a:pt x="12311" y="37522"/>
                          <a:pt x="13766" y="38562"/>
                          <a:pt x="15531" y="39288"/>
                        </a:cubicBezTo>
                        <a:cubicBezTo>
                          <a:pt x="17317" y="40013"/>
                          <a:pt x="19497" y="40369"/>
                          <a:pt x="22066" y="40369"/>
                        </a:cubicBezTo>
                        <a:cubicBezTo>
                          <a:pt x="24088" y="40369"/>
                          <a:pt x="25895" y="40212"/>
                          <a:pt x="27482" y="39880"/>
                        </a:cubicBezTo>
                        <a:cubicBezTo>
                          <a:pt x="29069" y="39549"/>
                          <a:pt x="30445" y="39172"/>
                          <a:pt x="31605" y="38761"/>
                        </a:cubicBezTo>
                        <a:cubicBezTo>
                          <a:pt x="32761" y="38368"/>
                          <a:pt x="33727" y="37995"/>
                          <a:pt x="34473" y="37663"/>
                        </a:cubicBezTo>
                        <a:cubicBezTo>
                          <a:pt x="35218" y="37332"/>
                          <a:pt x="35770" y="37174"/>
                          <a:pt x="36159" y="37174"/>
                        </a:cubicBezTo>
                        <a:cubicBezTo>
                          <a:pt x="36375" y="37174"/>
                          <a:pt x="36569" y="37212"/>
                          <a:pt x="36748" y="37332"/>
                        </a:cubicBezTo>
                        <a:cubicBezTo>
                          <a:pt x="36926" y="37448"/>
                          <a:pt x="37062" y="37605"/>
                          <a:pt x="37158" y="37821"/>
                        </a:cubicBezTo>
                        <a:cubicBezTo>
                          <a:pt x="37237" y="38057"/>
                          <a:pt x="37315" y="38351"/>
                          <a:pt x="37353" y="38745"/>
                        </a:cubicBezTo>
                        <a:cubicBezTo>
                          <a:pt x="37411" y="39139"/>
                          <a:pt x="37431" y="39628"/>
                          <a:pt x="37431" y="40199"/>
                        </a:cubicBezTo>
                        <a:cubicBezTo>
                          <a:pt x="37431" y="40610"/>
                          <a:pt x="37411" y="40966"/>
                          <a:pt x="37394" y="41260"/>
                        </a:cubicBezTo>
                        <a:cubicBezTo>
                          <a:pt x="37357" y="41554"/>
                          <a:pt x="37315" y="41828"/>
                          <a:pt x="37278" y="42064"/>
                        </a:cubicBezTo>
                        <a:cubicBezTo>
                          <a:pt x="37220" y="42300"/>
                          <a:pt x="37141" y="42516"/>
                          <a:pt x="37042" y="42694"/>
                        </a:cubicBezTo>
                        <a:cubicBezTo>
                          <a:pt x="36926" y="42889"/>
                          <a:pt x="36785" y="43067"/>
                          <a:pt x="36611" y="43245"/>
                        </a:cubicBezTo>
                        <a:cubicBezTo>
                          <a:pt x="36437" y="43423"/>
                          <a:pt x="35923" y="43697"/>
                          <a:pt x="35061" y="44090"/>
                        </a:cubicBezTo>
                        <a:cubicBezTo>
                          <a:pt x="34216" y="44484"/>
                          <a:pt x="33118" y="44874"/>
                          <a:pt x="31763" y="45247"/>
                        </a:cubicBezTo>
                        <a:cubicBezTo>
                          <a:pt x="30387" y="45619"/>
                          <a:pt x="28816" y="45972"/>
                          <a:pt x="27030" y="46266"/>
                        </a:cubicBezTo>
                        <a:cubicBezTo>
                          <a:pt x="25244" y="46560"/>
                          <a:pt x="23338" y="46718"/>
                          <a:pt x="21337" y="46718"/>
                        </a:cubicBezTo>
                        <a:cubicBezTo>
                          <a:pt x="17823" y="46718"/>
                          <a:pt x="14740" y="46229"/>
                          <a:pt x="12112" y="45247"/>
                        </a:cubicBezTo>
                        <a:cubicBezTo>
                          <a:pt x="9485" y="44264"/>
                          <a:pt x="7264" y="42831"/>
                          <a:pt x="5457" y="40908"/>
                        </a:cubicBezTo>
                        <a:cubicBezTo>
                          <a:pt x="3651" y="38985"/>
                          <a:pt x="2296" y="36569"/>
                          <a:pt x="1376" y="33685"/>
                        </a:cubicBezTo>
                        <a:cubicBezTo>
                          <a:pt x="472" y="30780"/>
                          <a:pt x="0" y="27403"/>
                          <a:pt x="0" y="23574"/>
                        </a:cubicBezTo>
                        <a:cubicBezTo>
                          <a:pt x="0" y="19924"/>
                          <a:pt x="489" y="16625"/>
                          <a:pt x="1434" y="13720"/>
                        </a:cubicBezTo>
                        <a:cubicBezTo>
                          <a:pt x="2374" y="10815"/>
                          <a:pt x="3750" y="8342"/>
                          <a:pt x="5536" y="6299"/>
                        </a:cubicBezTo>
                        <a:cubicBezTo>
                          <a:pt x="7322" y="4276"/>
                          <a:pt x="9460" y="2706"/>
                          <a:pt x="11992" y="1629"/>
                        </a:cubicBezTo>
                        <a:cubicBezTo>
                          <a:pt x="14524" y="547"/>
                          <a:pt x="17350" y="0"/>
                          <a:pt x="20471" y="0"/>
                        </a:cubicBezTo>
                        <a:cubicBezTo>
                          <a:pt x="23827" y="0"/>
                          <a:pt x="26674" y="530"/>
                          <a:pt x="29028" y="1608"/>
                        </a:cubicBezTo>
                        <a:cubicBezTo>
                          <a:pt x="31381" y="2669"/>
                          <a:pt x="33308" y="4119"/>
                          <a:pt x="34817" y="5926"/>
                        </a:cubicBezTo>
                        <a:cubicBezTo>
                          <a:pt x="36346" y="7732"/>
                          <a:pt x="37448" y="9850"/>
                          <a:pt x="38173" y="12307"/>
                        </a:cubicBezTo>
                        <a:cubicBezTo>
                          <a:pt x="38882" y="14740"/>
                          <a:pt x="39234" y="17350"/>
                          <a:pt x="39234" y="20118"/>
                        </a:cubicBezTo>
                        <a:lnTo>
                          <a:pt x="39234" y="21519"/>
                        </a:lnTo>
                        <a:close/>
                        <a:moveTo>
                          <a:pt x="31381" y="19203"/>
                        </a:moveTo>
                        <a:cubicBezTo>
                          <a:pt x="31481" y="15121"/>
                          <a:pt x="30557" y="11901"/>
                          <a:pt x="28655" y="9564"/>
                        </a:cubicBezTo>
                        <a:cubicBezTo>
                          <a:pt x="26732" y="7248"/>
                          <a:pt x="23864" y="6071"/>
                          <a:pt x="20098" y="6071"/>
                        </a:cubicBezTo>
                        <a:cubicBezTo>
                          <a:pt x="18154" y="6071"/>
                          <a:pt x="16447" y="6444"/>
                          <a:pt x="14992" y="7169"/>
                        </a:cubicBezTo>
                        <a:cubicBezTo>
                          <a:pt x="13521" y="7894"/>
                          <a:pt x="12303" y="8839"/>
                          <a:pt x="11321" y="10036"/>
                        </a:cubicBezTo>
                        <a:cubicBezTo>
                          <a:pt x="10339" y="11234"/>
                          <a:pt x="9572" y="12626"/>
                          <a:pt x="9025" y="14217"/>
                        </a:cubicBezTo>
                        <a:cubicBezTo>
                          <a:pt x="8495" y="15809"/>
                          <a:pt x="8180" y="17475"/>
                          <a:pt x="8122" y="19203"/>
                        </a:cubicBezTo>
                        <a:lnTo>
                          <a:pt x="31381" y="19203"/>
                        </a:lnTo>
                        <a:close/>
                      </a:path>
                    </a:pathLst>
                  </a:custGeom>
                  <a:solidFill>
                    <a:srgbClr val="C7D30F"/>
                  </a:solidFill>
                  <a:ln w="4136" cap="flat">
                    <a:noFill/>
                    <a:prstDash val="solid"/>
                    <a:miter/>
                  </a:ln>
                </p:spPr>
                <p:txBody>
                  <a:bodyPr rtlCol="0" anchor="ctr"/>
                  <a:lstStyle/>
                  <a:p>
                    <a:endParaRPr lang="de-DE"/>
                  </a:p>
                </p:txBody>
              </p:sp>
              <p:sp>
                <p:nvSpPr>
                  <p:cNvPr id="44" name="Freihandform: Form 43">
                    <a:extLst>
                      <a:ext uri="{FF2B5EF4-FFF2-40B4-BE49-F238E27FC236}">
                        <a16:creationId xmlns:a16="http://schemas.microsoft.com/office/drawing/2014/main" id="{EC64CA72-E923-4CAE-A7CA-79D3ACD0F9BA}"/>
                      </a:ext>
                    </a:extLst>
                  </p:cNvPr>
                  <p:cNvSpPr/>
                  <p:nvPr/>
                </p:nvSpPr>
                <p:spPr>
                  <a:xfrm>
                    <a:off x="7950466" y="3547452"/>
                    <a:ext cx="35031" cy="66073"/>
                  </a:xfrm>
                  <a:custGeom>
                    <a:avLst/>
                    <a:gdLst>
                      <a:gd name="connsiteX0" fmla="*/ 35032 w 35031"/>
                      <a:gd name="connsiteY0" fmla="*/ 64561 h 66073"/>
                      <a:gd name="connsiteX1" fmla="*/ 34837 w 35031"/>
                      <a:gd name="connsiteY1" fmla="*/ 65228 h 66073"/>
                      <a:gd name="connsiteX2" fmla="*/ 34207 w 35031"/>
                      <a:gd name="connsiteY2" fmla="*/ 65700 h 66073"/>
                      <a:gd name="connsiteX3" fmla="*/ 32952 w 35031"/>
                      <a:gd name="connsiteY3" fmla="*/ 65995 h 66073"/>
                      <a:gd name="connsiteX4" fmla="*/ 30909 w 35031"/>
                      <a:gd name="connsiteY4" fmla="*/ 66073 h 66073"/>
                      <a:gd name="connsiteX5" fmla="*/ 28787 w 35031"/>
                      <a:gd name="connsiteY5" fmla="*/ 66015 h 66073"/>
                      <a:gd name="connsiteX6" fmla="*/ 27395 w 35031"/>
                      <a:gd name="connsiteY6" fmla="*/ 65779 h 66073"/>
                      <a:gd name="connsiteX7" fmla="*/ 26471 w 35031"/>
                      <a:gd name="connsiteY7" fmla="*/ 65307 h 66073"/>
                      <a:gd name="connsiteX8" fmla="*/ 25841 w 35031"/>
                      <a:gd name="connsiteY8" fmla="*/ 64561 h 66073"/>
                      <a:gd name="connsiteX9" fmla="*/ 7819 w 35031"/>
                      <a:gd name="connsiteY9" fmla="*/ 41045 h 66073"/>
                      <a:gd name="connsiteX10" fmla="*/ 7819 w 35031"/>
                      <a:gd name="connsiteY10" fmla="*/ 64619 h 66073"/>
                      <a:gd name="connsiteX11" fmla="*/ 7641 w 35031"/>
                      <a:gd name="connsiteY11" fmla="*/ 65249 h 66073"/>
                      <a:gd name="connsiteX12" fmla="*/ 7011 w 35031"/>
                      <a:gd name="connsiteY12" fmla="*/ 65700 h 66073"/>
                      <a:gd name="connsiteX13" fmla="*/ 5834 w 35031"/>
                      <a:gd name="connsiteY13" fmla="*/ 65995 h 66073"/>
                      <a:gd name="connsiteX14" fmla="*/ 3891 w 35031"/>
                      <a:gd name="connsiteY14" fmla="*/ 66073 h 66073"/>
                      <a:gd name="connsiteX15" fmla="*/ 2006 w 35031"/>
                      <a:gd name="connsiteY15" fmla="*/ 65995 h 66073"/>
                      <a:gd name="connsiteX16" fmla="*/ 787 w 35031"/>
                      <a:gd name="connsiteY16" fmla="*/ 65700 h 66073"/>
                      <a:gd name="connsiteX17" fmla="*/ 178 w 35031"/>
                      <a:gd name="connsiteY17" fmla="*/ 65249 h 66073"/>
                      <a:gd name="connsiteX18" fmla="*/ 0 w 35031"/>
                      <a:gd name="connsiteY18" fmla="*/ 64619 h 66073"/>
                      <a:gd name="connsiteX19" fmla="*/ 0 w 35031"/>
                      <a:gd name="connsiteY19" fmla="*/ 1512 h 66073"/>
                      <a:gd name="connsiteX20" fmla="*/ 178 w 35031"/>
                      <a:gd name="connsiteY20" fmla="*/ 845 h 66073"/>
                      <a:gd name="connsiteX21" fmla="*/ 787 w 35031"/>
                      <a:gd name="connsiteY21" fmla="*/ 373 h 66073"/>
                      <a:gd name="connsiteX22" fmla="*/ 2006 w 35031"/>
                      <a:gd name="connsiteY22" fmla="*/ 99 h 66073"/>
                      <a:gd name="connsiteX23" fmla="*/ 3891 w 35031"/>
                      <a:gd name="connsiteY23" fmla="*/ 0 h 66073"/>
                      <a:gd name="connsiteX24" fmla="*/ 5834 w 35031"/>
                      <a:gd name="connsiteY24" fmla="*/ 99 h 66073"/>
                      <a:gd name="connsiteX25" fmla="*/ 7011 w 35031"/>
                      <a:gd name="connsiteY25" fmla="*/ 373 h 66073"/>
                      <a:gd name="connsiteX26" fmla="*/ 7641 w 35031"/>
                      <a:gd name="connsiteY26" fmla="*/ 845 h 66073"/>
                      <a:gd name="connsiteX27" fmla="*/ 7819 w 35031"/>
                      <a:gd name="connsiteY27" fmla="*/ 1512 h 66073"/>
                      <a:gd name="connsiteX28" fmla="*/ 7819 w 35031"/>
                      <a:gd name="connsiteY28" fmla="*/ 39967 h 66073"/>
                      <a:gd name="connsiteX29" fmla="*/ 23935 w 35031"/>
                      <a:gd name="connsiteY29" fmla="*/ 22302 h 66073"/>
                      <a:gd name="connsiteX30" fmla="*/ 24739 w 35031"/>
                      <a:gd name="connsiteY30" fmla="*/ 21519 h 66073"/>
                      <a:gd name="connsiteX31" fmla="*/ 25758 w 35031"/>
                      <a:gd name="connsiteY31" fmla="*/ 21009 h 66073"/>
                      <a:gd name="connsiteX32" fmla="*/ 27150 w 35031"/>
                      <a:gd name="connsiteY32" fmla="*/ 20715 h 66073"/>
                      <a:gd name="connsiteX33" fmla="*/ 29094 w 35031"/>
                      <a:gd name="connsiteY33" fmla="*/ 20657 h 66073"/>
                      <a:gd name="connsiteX34" fmla="*/ 31095 w 35031"/>
                      <a:gd name="connsiteY34" fmla="*/ 20715 h 66073"/>
                      <a:gd name="connsiteX35" fmla="*/ 32392 w 35031"/>
                      <a:gd name="connsiteY35" fmla="*/ 20951 h 66073"/>
                      <a:gd name="connsiteX36" fmla="*/ 33101 w 35031"/>
                      <a:gd name="connsiteY36" fmla="*/ 21382 h 66073"/>
                      <a:gd name="connsiteX37" fmla="*/ 33316 w 35031"/>
                      <a:gd name="connsiteY37" fmla="*/ 22070 h 66073"/>
                      <a:gd name="connsiteX38" fmla="*/ 33001 w 35031"/>
                      <a:gd name="connsiteY38" fmla="*/ 23189 h 66073"/>
                      <a:gd name="connsiteX39" fmla="*/ 31982 w 35031"/>
                      <a:gd name="connsiteY39" fmla="*/ 24523 h 66073"/>
                      <a:gd name="connsiteX40" fmla="*/ 16555 w 35031"/>
                      <a:gd name="connsiteY40" fmla="*/ 39913 h 66073"/>
                      <a:gd name="connsiteX41" fmla="*/ 33888 w 35031"/>
                      <a:gd name="connsiteY41" fmla="*/ 62348 h 66073"/>
                      <a:gd name="connsiteX42" fmla="*/ 34771 w 35031"/>
                      <a:gd name="connsiteY42" fmla="*/ 63662 h 66073"/>
                      <a:gd name="connsiteX43" fmla="*/ 35032 w 35031"/>
                      <a:gd name="connsiteY43" fmla="*/ 64561 h 66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5031" h="66073">
                        <a:moveTo>
                          <a:pt x="35032" y="64561"/>
                        </a:moveTo>
                        <a:cubicBezTo>
                          <a:pt x="35032" y="64818"/>
                          <a:pt x="34974" y="65033"/>
                          <a:pt x="34837" y="65228"/>
                        </a:cubicBezTo>
                        <a:cubicBezTo>
                          <a:pt x="34721" y="65423"/>
                          <a:pt x="34501" y="65580"/>
                          <a:pt x="34207" y="65700"/>
                        </a:cubicBezTo>
                        <a:cubicBezTo>
                          <a:pt x="33892" y="65837"/>
                          <a:pt x="33482" y="65916"/>
                          <a:pt x="32952" y="65995"/>
                        </a:cubicBezTo>
                        <a:cubicBezTo>
                          <a:pt x="32401" y="66053"/>
                          <a:pt x="31733" y="66073"/>
                          <a:pt x="30909" y="66073"/>
                        </a:cubicBezTo>
                        <a:cubicBezTo>
                          <a:pt x="30047" y="66073"/>
                          <a:pt x="29359" y="66053"/>
                          <a:pt x="28787" y="66015"/>
                        </a:cubicBezTo>
                        <a:cubicBezTo>
                          <a:pt x="28236" y="65957"/>
                          <a:pt x="27784" y="65879"/>
                          <a:pt x="27395" y="65779"/>
                        </a:cubicBezTo>
                        <a:cubicBezTo>
                          <a:pt x="27022" y="65663"/>
                          <a:pt x="26707" y="65506"/>
                          <a:pt x="26471" y="65307"/>
                        </a:cubicBezTo>
                        <a:cubicBezTo>
                          <a:pt x="26235" y="65091"/>
                          <a:pt x="26019" y="64855"/>
                          <a:pt x="25841" y="64561"/>
                        </a:cubicBezTo>
                        <a:lnTo>
                          <a:pt x="7819" y="41045"/>
                        </a:lnTo>
                        <a:lnTo>
                          <a:pt x="7819" y="64619"/>
                        </a:lnTo>
                        <a:cubicBezTo>
                          <a:pt x="7819" y="64876"/>
                          <a:pt x="7761" y="65091"/>
                          <a:pt x="7641" y="65249"/>
                        </a:cubicBezTo>
                        <a:cubicBezTo>
                          <a:pt x="7504" y="65427"/>
                          <a:pt x="7306" y="65584"/>
                          <a:pt x="7011" y="65700"/>
                        </a:cubicBezTo>
                        <a:cubicBezTo>
                          <a:pt x="6738" y="65837"/>
                          <a:pt x="6344" y="65916"/>
                          <a:pt x="5834" y="65995"/>
                        </a:cubicBezTo>
                        <a:cubicBezTo>
                          <a:pt x="5325" y="66053"/>
                          <a:pt x="4678" y="66073"/>
                          <a:pt x="3891" y="66073"/>
                        </a:cubicBezTo>
                        <a:cubicBezTo>
                          <a:pt x="3145" y="66073"/>
                          <a:pt x="2499" y="66053"/>
                          <a:pt x="2006" y="65995"/>
                        </a:cubicBezTo>
                        <a:cubicBezTo>
                          <a:pt x="1496" y="65916"/>
                          <a:pt x="1082" y="65837"/>
                          <a:pt x="787" y="65700"/>
                        </a:cubicBezTo>
                        <a:cubicBezTo>
                          <a:pt x="493" y="65584"/>
                          <a:pt x="278" y="65427"/>
                          <a:pt x="178" y="65249"/>
                        </a:cubicBezTo>
                        <a:cubicBezTo>
                          <a:pt x="62" y="65091"/>
                          <a:pt x="0" y="64876"/>
                          <a:pt x="0" y="64619"/>
                        </a:cubicBezTo>
                        <a:lnTo>
                          <a:pt x="0" y="1512"/>
                        </a:lnTo>
                        <a:cubicBezTo>
                          <a:pt x="0" y="1256"/>
                          <a:pt x="58" y="1040"/>
                          <a:pt x="178" y="845"/>
                        </a:cubicBezTo>
                        <a:cubicBezTo>
                          <a:pt x="278" y="667"/>
                          <a:pt x="493" y="510"/>
                          <a:pt x="787" y="373"/>
                        </a:cubicBezTo>
                        <a:cubicBezTo>
                          <a:pt x="1082" y="257"/>
                          <a:pt x="1496" y="157"/>
                          <a:pt x="2006" y="99"/>
                        </a:cubicBezTo>
                        <a:cubicBezTo>
                          <a:pt x="2495" y="41"/>
                          <a:pt x="3145" y="0"/>
                          <a:pt x="3891" y="0"/>
                        </a:cubicBezTo>
                        <a:cubicBezTo>
                          <a:pt x="4674" y="0"/>
                          <a:pt x="5325" y="37"/>
                          <a:pt x="5834" y="99"/>
                        </a:cubicBezTo>
                        <a:cubicBezTo>
                          <a:pt x="6344" y="157"/>
                          <a:pt x="6738" y="257"/>
                          <a:pt x="7011" y="373"/>
                        </a:cubicBezTo>
                        <a:cubicBezTo>
                          <a:pt x="7306" y="510"/>
                          <a:pt x="7500" y="667"/>
                          <a:pt x="7641" y="845"/>
                        </a:cubicBezTo>
                        <a:cubicBezTo>
                          <a:pt x="7757" y="1040"/>
                          <a:pt x="7819" y="1256"/>
                          <a:pt x="7819" y="1512"/>
                        </a:cubicBezTo>
                        <a:lnTo>
                          <a:pt x="7819" y="39967"/>
                        </a:lnTo>
                        <a:lnTo>
                          <a:pt x="23935" y="22302"/>
                        </a:lnTo>
                        <a:cubicBezTo>
                          <a:pt x="24192" y="21987"/>
                          <a:pt x="24465" y="21734"/>
                          <a:pt x="24739" y="21519"/>
                        </a:cubicBezTo>
                        <a:cubicBezTo>
                          <a:pt x="25033" y="21324"/>
                          <a:pt x="25369" y="21146"/>
                          <a:pt x="25758" y="21009"/>
                        </a:cubicBezTo>
                        <a:cubicBezTo>
                          <a:pt x="26152" y="20852"/>
                          <a:pt x="26620" y="20773"/>
                          <a:pt x="27150" y="20715"/>
                        </a:cubicBezTo>
                        <a:cubicBezTo>
                          <a:pt x="27702" y="20678"/>
                          <a:pt x="28348" y="20657"/>
                          <a:pt x="29094" y="20657"/>
                        </a:cubicBezTo>
                        <a:cubicBezTo>
                          <a:pt x="29877" y="20657"/>
                          <a:pt x="30548" y="20678"/>
                          <a:pt x="31095" y="20715"/>
                        </a:cubicBezTo>
                        <a:cubicBezTo>
                          <a:pt x="31626" y="20773"/>
                          <a:pt x="32057" y="20852"/>
                          <a:pt x="32392" y="20951"/>
                        </a:cubicBezTo>
                        <a:cubicBezTo>
                          <a:pt x="32728" y="21067"/>
                          <a:pt x="32960" y="21208"/>
                          <a:pt x="33101" y="21382"/>
                        </a:cubicBezTo>
                        <a:cubicBezTo>
                          <a:pt x="33242" y="21556"/>
                          <a:pt x="33316" y="21776"/>
                          <a:pt x="33316" y="22070"/>
                        </a:cubicBezTo>
                        <a:cubicBezTo>
                          <a:pt x="33316" y="22443"/>
                          <a:pt x="33217" y="22816"/>
                          <a:pt x="33001" y="23189"/>
                        </a:cubicBezTo>
                        <a:cubicBezTo>
                          <a:pt x="32807" y="23583"/>
                          <a:pt x="32471" y="24013"/>
                          <a:pt x="31982" y="24523"/>
                        </a:cubicBezTo>
                        <a:lnTo>
                          <a:pt x="16555" y="39913"/>
                        </a:lnTo>
                        <a:lnTo>
                          <a:pt x="33888" y="62348"/>
                        </a:lnTo>
                        <a:cubicBezTo>
                          <a:pt x="34298" y="62899"/>
                          <a:pt x="34597" y="63330"/>
                          <a:pt x="34771" y="63662"/>
                        </a:cubicBezTo>
                        <a:cubicBezTo>
                          <a:pt x="34937" y="63972"/>
                          <a:pt x="35032" y="64287"/>
                          <a:pt x="35032" y="64561"/>
                        </a:cubicBezTo>
                        <a:close/>
                      </a:path>
                    </a:pathLst>
                  </a:custGeom>
                  <a:solidFill>
                    <a:srgbClr val="C7D30F"/>
                  </a:solidFill>
                  <a:ln w="4136" cap="flat">
                    <a:noFill/>
                    <a:prstDash val="solid"/>
                    <a:miter/>
                  </a:ln>
                </p:spPr>
                <p:txBody>
                  <a:bodyPr rtlCol="0" anchor="ctr"/>
                  <a:lstStyle/>
                  <a:p>
                    <a:endParaRPr lang="de-DE"/>
                  </a:p>
                </p:txBody>
              </p:sp>
              <p:sp>
                <p:nvSpPr>
                  <p:cNvPr id="45" name="Freihandform: Form 44">
                    <a:extLst>
                      <a:ext uri="{FF2B5EF4-FFF2-40B4-BE49-F238E27FC236}">
                        <a16:creationId xmlns:a16="http://schemas.microsoft.com/office/drawing/2014/main" id="{63033654-0641-4A94-A1A7-93F2E83F403F}"/>
                      </a:ext>
                    </a:extLst>
                  </p:cNvPr>
                  <p:cNvSpPr/>
                  <p:nvPr/>
                </p:nvSpPr>
                <p:spPr>
                  <a:xfrm>
                    <a:off x="7988134" y="3556718"/>
                    <a:ext cx="27858" cy="57338"/>
                  </a:xfrm>
                  <a:custGeom>
                    <a:avLst/>
                    <a:gdLst>
                      <a:gd name="connsiteX0" fmla="*/ 27851 w 27858"/>
                      <a:gd name="connsiteY0" fmla="*/ 52233 h 57338"/>
                      <a:gd name="connsiteX1" fmla="*/ 27656 w 27858"/>
                      <a:gd name="connsiteY1" fmla="*/ 54413 h 57338"/>
                      <a:gd name="connsiteX2" fmla="*/ 27088 w 27858"/>
                      <a:gd name="connsiteY2" fmla="*/ 55590 h 57338"/>
                      <a:gd name="connsiteX3" fmla="*/ 25949 w 27858"/>
                      <a:gd name="connsiteY3" fmla="*/ 56298 h 57338"/>
                      <a:gd name="connsiteX4" fmla="*/ 24221 w 27858"/>
                      <a:gd name="connsiteY4" fmla="*/ 56849 h 57338"/>
                      <a:gd name="connsiteX5" fmla="*/ 22161 w 27858"/>
                      <a:gd name="connsiteY5" fmla="*/ 57202 h 57338"/>
                      <a:gd name="connsiteX6" fmla="*/ 19982 w 27858"/>
                      <a:gd name="connsiteY6" fmla="*/ 57338 h 57338"/>
                      <a:gd name="connsiteX7" fmla="*/ 14309 w 27858"/>
                      <a:gd name="connsiteY7" fmla="*/ 56456 h 57338"/>
                      <a:gd name="connsiteX8" fmla="*/ 10422 w 27858"/>
                      <a:gd name="connsiteY8" fmla="*/ 53824 h 57338"/>
                      <a:gd name="connsiteX9" fmla="*/ 8205 w 27858"/>
                      <a:gd name="connsiteY9" fmla="*/ 49328 h 57338"/>
                      <a:gd name="connsiteX10" fmla="*/ 7517 w 27858"/>
                      <a:gd name="connsiteY10" fmla="*/ 42930 h 57338"/>
                      <a:gd name="connsiteX11" fmla="*/ 7517 w 27858"/>
                      <a:gd name="connsiteY11" fmla="*/ 18080 h 57338"/>
                      <a:gd name="connsiteX12" fmla="*/ 1550 w 27858"/>
                      <a:gd name="connsiteY12" fmla="*/ 18080 h 57338"/>
                      <a:gd name="connsiteX13" fmla="*/ 410 w 27858"/>
                      <a:gd name="connsiteY13" fmla="*/ 17334 h 57338"/>
                      <a:gd name="connsiteX14" fmla="*/ 0 w 27858"/>
                      <a:gd name="connsiteY14" fmla="*/ 14881 h 57338"/>
                      <a:gd name="connsiteX15" fmla="*/ 116 w 27858"/>
                      <a:gd name="connsiteY15" fmla="*/ 13368 h 57338"/>
                      <a:gd name="connsiteX16" fmla="*/ 410 w 27858"/>
                      <a:gd name="connsiteY16" fmla="*/ 12349 h 57338"/>
                      <a:gd name="connsiteX17" fmla="*/ 920 w 27858"/>
                      <a:gd name="connsiteY17" fmla="*/ 11781 h 57338"/>
                      <a:gd name="connsiteX18" fmla="*/ 1608 w 27858"/>
                      <a:gd name="connsiteY18" fmla="*/ 11623 h 57338"/>
                      <a:gd name="connsiteX19" fmla="*/ 7517 w 27858"/>
                      <a:gd name="connsiteY19" fmla="*/ 11623 h 57338"/>
                      <a:gd name="connsiteX20" fmla="*/ 7517 w 27858"/>
                      <a:gd name="connsiteY20" fmla="*/ 1512 h 57338"/>
                      <a:gd name="connsiteX21" fmla="*/ 7695 w 27858"/>
                      <a:gd name="connsiteY21" fmla="*/ 883 h 57338"/>
                      <a:gd name="connsiteX22" fmla="*/ 8304 w 27858"/>
                      <a:gd name="connsiteY22" fmla="*/ 394 h 57338"/>
                      <a:gd name="connsiteX23" fmla="*/ 9523 w 27858"/>
                      <a:gd name="connsiteY23" fmla="*/ 79 h 57338"/>
                      <a:gd name="connsiteX24" fmla="*/ 11408 w 27858"/>
                      <a:gd name="connsiteY24" fmla="*/ 0 h 57338"/>
                      <a:gd name="connsiteX25" fmla="*/ 13351 w 27858"/>
                      <a:gd name="connsiteY25" fmla="*/ 79 h 57338"/>
                      <a:gd name="connsiteX26" fmla="*/ 14549 w 27858"/>
                      <a:gd name="connsiteY26" fmla="*/ 394 h 57338"/>
                      <a:gd name="connsiteX27" fmla="*/ 15158 w 27858"/>
                      <a:gd name="connsiteY27" fmla="*/ 883 h 57338"/>
                      <a:gd name="connsiteX28" fmla="*/ 15353 w 27858"/>
                      <a:gd name="connsiteY28" fmla="*/ 1512 h 57338"/>
                      <a:gd name="connsiteX29" fmla="*/ 15353 w 27858"/>
                      <a:gd name="connsiteY29" fmla="*/ 11623 h 57338"/>
                      <a:gd name="connsiteX30" fmla="*/ 26288 w 27858"/>
                      <a:gd name="connsiteY30" fmla="*/ 11623 h 57338"/>
                      <a:gd name="connsiteX31" fmla="*/ 26956 w 27858"/>
                      <a:gd name="connsiteY31" fmla="*/ 11781 h 57338"/>
                      <a:gd name="connsiteX32" fmla="*/ 27445 w 27858"/>
                      <a:gd name="connsiteY32" fmla="*/ 12349 h 57338"/>
                      <a:gd name="connsiteX33" fmla="*/ 27760 w 27858"/>
                      <a:gd name="connsiteY33" fmla="*/ 13368 h 57338"/>
                      <a:gd name="connsiteX34" fmla="*/ 27859 w 27858"/>
                      <a:gd name="connsiteY34" fmla="*/ 14881 h 57338"/>
                      <a:gd name="connsiteX35" fmla="*/ 27428 w 27858"/>
                      <a:gd name="connsiteY35" fmla="*/ 17334 h 57338"/>
                      <a:gd name="connsiteX36" fmla="*/ 26288 w 27858"/>
                      <a:gd name="connsiteY36" fmla="*/ 18080 h 57338"/>
                      <a:gd name="connsiteX37" fmla="*/ 15353 w 27858"/>
                      <a:gd name="connsiteY37" fmla="*/ 18080 h 57338"/>
                      <a:gd name="connsiteX38" fmla="*/ 15353 w 27858"/>
                      <a:gd name="connsiteY38" fmla="*/ 41791 h 57338"/>
                      <a:gd name="connsiteX39" fmla="*/ 16650 w 27858"/>
                      <a:gd name="connsiteY39" fmla="*/ 48425 h 57338"/>
                      <a:gd name="connsiteX40" fmla="*/ 21320 w 27858"/>
                      <a:gd name="connsiteY40" fmla="*/ 50683 h 57338"/>
                      <a:gd name="connsiteX41" fmla="*/ 23263 w 27858"/>
                      <a:gd name="connsiteY41" fmla="*/ 50468 h 57338"/>
                      <a:gd name="connsiteX42" fmla="*/ 24776 w 27858"/>
                      <a:gd name="connsiteY42" fmla="*/ 50016 h 57338"/>
                      <a:gd name="connsiteX43" fmla="*/ 25916 w 27858"/>
                      <a:gd name="connsiteY43" fmla="*/ 49564 h 57338"/>
                      <a:gd name="connsiteX44" fmla="*/ 26761 w 27858"/>
                      <a:gd name="connsiteY44" fmla="*/ 49349 h 57338"/>
                      <a:gd name="connsiteX45" fmla="*/ 27213 w 27858"/>
                      <a:gd name="connsiteY45" fmla="*/ 49465 h 57338"/>
                      <a:gd name="connsiteX46" fmla="*/ 27548 w 27858"/>
                      <a:gd name="connsiteY46" fmla="*/ 49917 h 57338"/>
                      <a:gd name="connsiteX47" fmla="*/ 27764 w 27858"/>
                      <a:gd name="connsiteY47" fmla="*/ 50820 h 57338"/>
                      <a:gd name="connsiteX48" fmla="*/ 27851 w 27858"/>
                      <a:gd name="connsiteY48" fmla="*/ 52233 h 5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7858" h="57338">
                        <a:moveTo>
                          <a:pt x="27851" y="52233"/>
                        </a:moveTo>
                        <a:cubicBezTo>
                          <a:pt x="27851" y="53157"/>
                          <a:pt x="27793" y="53862"/>
                          <a:pt x="27656" y="54413"/>
                        </a:cubicBezTo>
                        <a:cubicBezTo>
                          <a:pt x="27540" y="54943"/>
                          <a:pt x="27341" y="55337"/>
                          <a:pt x="27088" y="55590"/>
                        </a:cubicBezTo>
                        <a:cubicBezTo>
                          <a:pt x="26831" y="55846"/>
                          <a:pt x="26458" y="56078"/>
                          <a:pt x="25949" y="56298"/>
                        </a:cubicBezTo>
                        <a:cubicBezTo>
                          <a:pt x="25439" y="56514"/>
                          <a:pt x="24867" y="56692"/>
                          <a:pt x="24221" y="56849"/>
                        </a:cubicBezTo>
                        <a:cubicBezTo>
                          <a:pt x="23574" y="56986"/>
                          <a:pt x="22886" y="57106"/>
                          <a:pt x="22161" y="57202"/>
                        </a:cubicBezTo>
                        <a:cubicBezTo>
                          <a:pt x="21436" y="57297"/>
                          <a:pt x="20707" y="57338"/>
                          <a:pt x="19982" y="57338"/>
                        </a:cubicBezTo>
                        <a:cubicBezTo>
                          <a:pt x="17781" y="57338"/>
                          <a:pt x="15879" y="57044"/>
                          <a:pt x="14309" y="56456"/>
                        </a:cubicBezTo>
                        <a:cubicBezTo>
                          <a:pt x="12717" y="55888"/>
                          <a:pt x="11425" y="55001"/>
                          <a:pt x="10422" y="53824"/>
                        </a:cubicBezTo>
                        <a:cubicBezTo>
                          <a:pt x="9402" y="52627"/>
                          <a:pt x="8673" y="51135"/>
                          <a:pt x="8205" y="49328"/>
                        </a:cubicBezTo>
                        <a:cubicBezTo>
                          <a:pt x="7753" y="47522"/>
                          <a:pt x="7517" y="45383"/>
                          <a:pt x="7517" y="42930"/>
                        </a:cubicBezTo>
                        <a:lnTo>
                          <a:pt x="7517" y="18080"/>
                        </a:lnTo>
                        <a:lnTo>
                          <a:pt x="1550" y="18080"/>
                        </a:lnTo>
                        <a:cubicBezTo>
                          <a:pt x="1077" y="18080"/>
                          <a:pt x="704" y="17823"/>
                          <a:pt x="410" y="17334"/>
                        </a:cubicBezTo>
                        <a:cubicBezTo>
                          <a:pt x="137" y="16824"/>
                          <a:pt x="0" y="15999"/>
                          <a:pt x="0" y="14881"/>
                        </a:cubicBezTo>
                        <a:cubicBezTo>
                          <a:pt x="0" y="14271"/>
                          <a:pt x="37" y="13762"/>
                          <a:pt x="116" y="13368"/>
                        </a:cubicBezTo>
                        <a:cubicBezTo>
                          <a:pt x="195" y="12958"/>
                          <a:pt x="294" y="12622"/>
                          <a:pt x="410" y="12349"/>
                        </a:cubicBezTo>
                        <a:cubicBezTo>
                          <a:pt x="547" y="12075"/>
                          <a:pt x="704" y="11897"/>
                          <a:pt x="920" y="11781"/>
                        </a:cubicBezTo>
                        <a:cubicBezTo>
                          <a:pt x="1115" y="11665"/>
                          <a:pt x="1351" y="11623"/>
                          <a:pt x="1608" y="11623"/>
                        </a:cubicBezTo>
                        <a:lnTo>
                          <a:pt x="7517" y="11623"/>
                        </a:lnTo>
                        <a:lnTo>
                          <a:pt x="7517" y="1512"/>
                        </a:lnTo>
                        <a:cubicBezTo>
                          <a:pt x="7517" y="1276"/>
                          <a:pt x="7575" y="1082"/>
                          <a:pt x="7695" y="883"/>
                        </a:cubicBezTo>
                        <a:cubicBezTo>
                          <a:pt x="7795" y="705"/>
                          <a:pt x="8010" y="530"/>
                          <a:pt x="8304" y="394"/>
                        </a:cubicBezTo>
                        <a:cubicBezTo>
                          <a:pt x="8598" y="257"/>
                          <a:pt x="9013" y="157"/>
                          <a:pt x="9523" y="79"/>
                        </a:cubicBezTo>
                        <a:cubicBezTo>
                          <a:pt x="10011" y="21"/>
                          <a:pt x="10662" y="0"/>
                          <a:pt x="11408" y="0"/>
                        </a:cubicBezTo>
                        <a:cubicBezTo>
                          <a:pt x="12212" y="0"/>
                          <a:pt x="12862" y="21"/>
                          <a:pt x="13351" y="79"/>
                        </a:cubicBezTo>
                        <a:cubicBezTo>
                          <a:pt x="13861" y="157"/>
                          <a:pt x="14255" y="257"/>
                          <a:pt x="14549" y="394"/>
                        </a:cubicBezTo>
                        <a:cubicBezTo>
                          <a:pt x="14822" y="530"/>
                          <a:pt x="15038" y="709"/>
                          <a:pt x="15158" y="883"/>
                        </a:cubicBezTo>
                        <a:cubicBezTo>
                          <a:pt x="15274" y="1077"/>
                          <a:pt x="15353" y="1276"/>
                          <a:pt x="15353" y="1512"/>
                        </a:cubicBezTo>
                        <a:lnTo>
                          <a:pt x="15353" y="11623"/>
                        </a:lnTo>
                        <a:lnTo>
                          <a:pt x="26288" y="11623"/>
                        </a:lnTo>
                        <a:cubicBezTo>
                          <a:pt x="26545" y="11623"/>
                          <a:pt x="26761" y="11661"/>
                          <a:pt x="26956" y="11781"/>
                        </a:cubicBezTo>
                        <a:cubicBezTo>
                          <a:pt x="27150" y="11897"/>
                          <a:pt x="27308" y="12075"/>
                          <a:pt x="27445" y="12349"/>
                        </a:cubicBezTo>
                        <a:cubicBezTo>
                          <a:pt x="27602" y="12622"/>
                          <a:pt x="27702" y="12958"/>
                          <a:pt x="27760" y="13368"/>
                        </a:cubicBezTo>
                        <a:cubicBezTo>
                          <a:pt x="27818" y="13762"/>
                          <a:pt x="27859" y="14271"/>
                          <a:pt x="27859" y="14881"/>
                        </a:cubicBezTo>
                        <a:cubicBezTo>
                          <a:pt x="27859" y="15999"/>
                          <a:pt x="27722" y="16824"/>
                          <a:pt x="27428" y="17334"/>
                        </a:cubicBezTo>
                        <a:cubicBezTo>
                          <a:pt x="27155" y="17823"/>
                          <a:pt x="26761" y="18080"/>
                          <a:pt x="26288" y="18080"/>
                        </a:cubicBezTo>
                        <a:lnTo>
                          <a:pt x="15353" y="18080"/>
                        </a:lnTo>
                        <a:lnTo>
                          <a:pt x="15353" y="41791"/>
                        </a:lnTo>
                        <a:cubicBezTo>
                          <a:pt x="15353" y="44716"/>
                          <a:pt x="15784" y="46933"/>
                          <a:pt x="16650" y="48425"/>
                        </a:cubicBezTo>
                        <a:cubicBezTo>
                          <a:pt x="17512" y="49937"/>
                          <a:pt x="19066" y="50683"/>
                          <a:pt x="21320" y="50683"/>
                        </a:cubicBezTo>
                        <a:cubicBezTo>
                          <a:pt x="22045" y="50683"/>
                          <a:pt x="22696" y="50604"/>
                          <a:pt x="23263" y="50468"/>
                        </a:cubicBezTo>
                        <a:cubicBezTo>
                          <a:pt x="23831" y="50331"/>
                          <a:pt x="24324" y="50174"/>
                          <a:pt x="24776" y="50016"/>
                        </a:cubicBezTo>
                        <a:cubicBezTo>
                          <a:pt x="25207" y="49859"/>
                          <a:pt x="25601" y="49701"/>
                          <a:pt x="25916" y="49564"/>
                        </a:cubicBezTo>
                        <a:cubicBezTo>
                          <a:pt x="26230" y="49428"/>
                          <a:pt x="26504" y="49349"/>
                          <a:pt x="26761" y="49349"/>
                        </a:cubicBezTo>
                        <a:cubicBezTo>
                          <a:pt x="26918" y="49349"/>
                          <a:pt x="27076" y="49386"/>
                          <a:pt x="27213" y="49465"/>
                        </a:cubicBezTo>
                        <a:cubicBezTo>
                          <a:pt x="27349" y="49544"/>
                          <a:pt x="27469" y="49701"/>
                          <a:pt x="27548" y="49917"/>
                        </a:cubicBezTo>
                        <a:cubicBezTo>
                          <a:pt x="27627" y="50132"/>
                          <a:pt x="27706" y="50447"/>
                          <a:pt x="27764" y="50820"/>
                        </a:cubicBezTo>
                        <a:cubicBezTo>
                          <a:pt x="27809" y="51193"/>
                          <a:pt x="27851" y="51665"/>
                          <a:pt x="27851" y="52233"/>
                        </a:cubicBezTo>
                        <a:close/>
                      </a:path>
                    </a:pathLst>
                  </a:custGeom>
                  <a:solidFill>
                    <a:srgbClr val="C7D30F"/>
                  </a:solidFill>
                  <a:ln w="4136" cap="flat">
                    <a:noFill/>
                    <a:prstDash val="solid"/>
                    <a:miter/>
                  </a:ln>
                </p:spPr>
                <p:txBody>
                  <a:bodyPr rtlCol="0" anchor="ctr"/>
                  <a:lstStyle/>
                  <a:p>
                    <a:endParaRPr lang="de-DE"/>
                  </a:p>
                </p:txBody>
              </p:sp>
              <p:sp>
                <p:nvSpPr>
                  <p:cNvPr id="46" name="Freihandform: Form 45">
                    <a:extLst>
                      <a:ext uri="{FF2B5EF4-FFF2-40B4-BE49-F238E27FC236}">
                        <a16:creationId xmlns:a16="http://schemas.microsoft.com/office/drawing/2014/main" id="{A513FCB3-5150-4F4E-944A-17271510D3E5}"/>
                      </a:ext>
                    </a:extLst>
                  </p:cNvPr>
                  <p:cNvSpPr/>
                  <p:nvPr/>
                </p:nvSpPr>
                <p:spPr>
                  <a:xfrm>
                    <a:off x="8021583" y="3586185"/>
                    <a:ext cx="23159" cy="6476"/>
                  </a:xfrm>
                  <a:custGeom>
                    <a:avLst/>
                    <a:gdLst>
                      <a:gd name="connsiteX0" fmla="*/ 23160 w 23159"/>
                      <a:gd name="connsiteY0" fmla="*/ 3216 h 6476"/>
                      <a:gd name="connsiteX1" fmla="*/ 22729 w 23159"/>
                      <a:gd name="connsiteY1" fmla="*/ 5768 h 6476"/>
                      <a:gd name="connsiteX2" fmla="*/ 21494 w 23159"/>
                      <a:gd name="connsiteY2" fmla="*/ 6477 h 6476"/>
                      <a:gd name="connsiteX3" fmla="*/ 1687 w 23159"/>
                      <a:gd name="connsiteY3" fmla="*/ 6477 h 6476"/>
                      <a:gd name="connsiteX4" fmla="*/ 410 w 23159"/>
                      <a:gd name="connsiteY4" fmla="*/ 5752 h 6476"/>
                      <a:gd name="connsiteX5" fmla="*/ 0 w 23159"/>
                      <a:gd name="connsiteY5" fmla="*/ 3220 h 6476"/>
                      <a:gd name="connsiteX6" fmla="*/ 410 w 23159"/>
                      <a:gd name="connsiteY6" fmla="*/ 709 h 6476"/>
                      <a:gd name="connsiteX7" fmla="*/ 1687 w 23159"/>
                      <a:gd name="connsiteY7" fmla="*/ 0 h 6476"/>
                      <a:gd name="connsiteX8" fmla="*/ 21494 w 23159"/>
                      <a:gd name="connsiteY8" fmla="*/ 0 h 6476"/>
                      <a:gd name="connsiteX9" fmla="*/ 22182 w 23159"/>
                      <a:gd name="connsiteY9" fmla="*/ 137 h 6476"/>
                      <a:gd name="connsiteX10" fmla="*/ 22712 w 23159"/>
                      <a:gd name="connsiteY10" fmla="*/ 688 h 6476"/>
                      <a:gd name="connsiteX11" fmla="*/ 23048 w 23159"/>
                      <a:gd name="connsiteY11" fmla="*/ 1707 h 6476"/>
                      <a:gd name="connsiteX12" fmla="*/ 23160 w 23159"/>
                      <a:gd name="connsiteY12" fmla="*/ 3216 h 6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3159" h="6476">
                        <a:moveTo>
                          <a:pt x="23160" y="3216"/>
                        </a:moveTo>
                        <a:cubicBezTo>
                          <a:pt x="23160" y="4434"/>
                          <a:pt x="23023" y="5296"/>
                          <a:pt x="22729" y="5768"/>
                        </a:cubicBezTo>
                        <a:cubicBezTo>
                          <a:pt x="22455" y="6241"/>
                          <a:pt x="22041" y="6477"/>
                          <a:pt x="21494" y="6477"/>
                        </a:cubicBezTo>
                        <a:lnTo>
                          <a:pt x="1687" y="6477"/>
                        </a:lnTo>
                        <a:cubicBezTo>
                          <a:pt x="1119" y="6477"/>
                          <a:pt x="705" y="6220"/>
                          <a:pt x="410" y="5752"/>
                        </a:cubicBezTo>
                        <a:cubicBezTo>
                          <a:pt x="137" y="5263"/>
                          <a:pt x="0" y="4417"/>
                          <a:pt x="0" y="3220"/>
                        </a:cubicBezTo>
                        <a:cubicBezTo>
                          <a:pt x="0" y="2022"/>
                          <a:pt x="137" y="1177"/>
                          <a:pt x="410" y="709"/>
                        </a:cubicBezTo>
                        <a:cubicBezTo>
                          <a:pt x="705" y="236"/>
                          <a:pt x="1119" y="0"/>
                          <a:pt x="1687" y="0"/>
                        </a:cubicBezTo>
                        <a:lnTo>
                          <a:pt x="21494" y="0"/>
                        </a:lnTo>
                        <a:cubicBezTo>
                          <a:pt x="21751" y="0"/>
                          <a:pt x="21983" y="58"/>
                          <a:pt x="22182" y="137"/>
                        </a:cubicBezTo>
                        <a:cubicBezTo>
                          <a:pt x="22397" y="236"/>
                          <a:pt x="22576" y="410"/>
                          <a:pt x="22712" y="688"/>
                        </a:cubicBezTo>
                        <a:cubicBezTo>
                          <a:pt x="22849" y="966"/>
                          <a:pt x="22969" y="1297"/>
                          <a:pt x="23048" y="1707"/>
                        </a:cubicBezTo>
                        <a:cubicBezTo>
                          <a:pt x="23118" y="2118"/>
                          <a:pt x="23160" y="2606"/>
                          <a:pt x="23160" y="3216"/>
                        </a:cubicBezTo>
                        <a:close/>
                      </a:path>
                    </a:pathLst>
                  </a:custGeom>
                  <a:solidFill>
                    <a:srgbClr val="C7D30F"/>
                  </a:solidFill>
                  <a:ln w="4136" cap="flat">
                    <a:noFill/>
                    <a:prstDash val="solid"/>
                    <a:miter/>
                  </a:ln>
                </p:spPr>
                <p:txBody>
                  <a:bodyPr rtlCol="0" anchor="ctr"/>
                  <a:lstStyle/>
                  <a:p>
                    <a:endParaRPr lang="de-DE"/>
                  </a:p>
                </p:txBody>
              </p:sp>
              <p:sp>
                <p:nvSpPr>
                  <p:cNvPr id="47" name="Freihandform: Form 46">
                    <a:extLst>
                      <a:ext uri="{FF2B5EF4-FFF2-40B4-BE49-F238E27FC236}">
                        <a16:creationId xmlns:a16="http://schemas.microsoft.com/office/drawing/2014/main" id="{12CDBC02-CDD2-42B9-A5E3-58E4ECC8A25C}"/>
                      </a:ext>
                    </a:extLst>
                  </p:cNvPr>
                  <p:cNvSpPr/>
                  <p:nvPr/>
                </p:nvSpPr>
                <p:spPr>
                  <a:xfrm>
                    <a:off x="7396593" y="3673566"/>
                    <a:ext cx="63255" cy="46095"/>
                  </a:xfrm>
                  <a:custGeom>
                    <a:avLst/>
                    <a:gdLst>
                      <a:gd name="connsiteX0" fmla="*/ 63251 w 63255"/>
                      <a:gd name="connsiteY0" fmla="*/ 44642 h 46095"/>
                      <a:gd name="connsiteX1" fmla="*/ 63073 w 63255"/>
                      <a:gd name="connsiteY1" fmla="*/ 45271 h 46095"/>
                      <a:gd name="connsiteX2" fmla="*/ 62443 w 63255"/>
                      <a:gd name="connsiteY2" fmla="*/ 45723 h 46095"/>
                      <a:gd name="connsiteX3" fmla="*/ 61267 w 63255"/>
                      <a:gd name="connsiteY3" fmla="*/ 46017 h 46095"/>
                      <a:gd name="connsiteX4" fmla="*/ 59365 w 63255"/>
                      <a:gd name="connsiteY4" fmla="*/ 46096 h 46095"/>
                      <a:gd name="connsiteX5" fmla="*/ 57421 w 63255"/>
                      <a:gd name="connsiteY5" fmla="*/ 46017 h 46095"/>
                      <a:gd name="connsiteX6" fmla="*/ 56224 w 63255"/>
                      <a:gd name="connsiteY6" fmla="*/ 45723 h 46095"/>
                      <a:gd name="connsiteX7" fmla="*/ 55577 w 63255"/>
                      <a:gd name="connsiteY7" fmla="*/ 45271 h 46095"/>
                      <a:gd name="connsiteX8" fmla="*/ 55399 w 63255"/>
                      <a:gd name="connsiteY8" fmla="*/ 44642 h 46095"/>
                      <a:gd name="connsiteX9" fmla="*/ 55399 w 63255"/>
                      <a:gd name="connsiteY9" fmla="*/ 18809 h 46095"/>
                      <a:gd name="connsiteX10" fmla="*/ 54926 w 63255"/>
                      <a:gd name="connsiteY10" fmla="*/ 13882 h 46095"/>
                      <a:gd name="connsiteX11" fmla="*/ 53397 w 63255"/>
                      <a:gd name="connsiteY11" fmla="*/ 10053 h 46095"/>
                      <a:gd name="connsiteX12" fmla="*/ 50749 w 63255"/>
                      <a:gd name="connsiteY12" fmla="*/ 7600 h 46095"/>
                      <a:gd name="connsiteX13" fmla="*/ 46962 w 63255"/>
                      <a:gd name="connsiteY13" fmla="*/ 6754 h 46095"/>
                      <a:gd name="connsiteX14" fmla="*/ 41546 w 63255"/>
                      <a:gd name="connsiteY14" fmla="*/ 8835 h 46095"/>
                      <a:gd name="connsiteX15" fmla="*/ 35537 w 63255"/>
                      <a:gd name="connsiteY15" fmla="*/ 14918 h 46095"/>
                      <a:gd name="connsiteX16" fmla="*/ 35537 w 63255"/>
                      <a:gd name="connsiteY16" fmla="*/ 44637 h 46095"/>
                      <a:gd name="connsiteX17" fmla="*/ 35359 w 63255"/>
                      <a:gd name="connsiteY17" fmla="*/ 45267 h 46095"/>
                      <a:gd name="connsiteX18" fmla="*/ 34713 w 63255"/>
                      <a:gd name="connsiteY18" fmla="*/ 45719 h 46095"/>
                      <a:gd name="connsiteX19" fmla="*/ 33515 w 63255"/>
                      <a:gd name="connsiteY19" fmla="*/ 46013 h 46095"/>
                      <a:gd name="connsiteX20" fmla="*/ 31613 w 63255"/>
                      <a:gd name="connsiteY20" fmla="*/ 46092 h 46095"/>
                      <a:gd name="connsiteX21" fmla="*/ 29749 w 63255"/>
                      <a:gd name="connsiteY21" fmla="*/ 46013 h 46095"/>
                      <a:gd name="connsiteX22" fmla="*/ 28514 w 63255"/>
                      <a:gd name="connsiteY22" fmla="*/ 45719 h 46095"/>
                      <a:gd name="connsiteX23" fmla="*/ 27905 w 63255"/>
                      <a:gd name="connsiteY23" fmla="*/ 45267 h 46095"/>
                      <a:gd name="connsiteX24" fmla="*/ 27726 w 63255"/>
                      <a:gd name="connsiteY24" fmla="*/ 44637 h 46095"/>
                      <a:gd name="connsiteX25" fmla="*/ 27726 w 63255"/>
                      <a:gd name="connsiteY25" fmla="*/ 18805 h 46095"/>
                      <a:gd name="connsiteX26" fmla="*/ 27217 w 63255"/>
                      <a:gd name="connsiteY26" fmla="*/ 13878 h 46095"/>
                      <a:gd name="connsiteX27" fmla="*/ 25646 w 63255"/>
                      <a:gd name="connsiteY27" fmla="*/ 10049 h 46095"/>
                      <a:gd name="connsiteX28" fmla="*/ 23015 w 63255"/>
                      <a:gd name="connsiteY28" fmla="*/ 7596 h 46095"/>
                      <a:gd name="connsiteX29" fmla="*/ 19244 w 63255"/>
                      <a:gd name="connsiteY29" fmla="*/ 6750 h 46095"/>
                      <a:gd name="connsiteX30" fmla="*/ 13807 w 63255"/>
                      <a:gd name="connsiteY30" fmla="*/ 8831 h 46095"/>
                      <a:gd name="connsiteX31" fmla="*/ 7819 w 63255"/>
                      <a:gd name="connsiteY31" fmla="*/ 14914 h 46095"/>
                      <a:gd name="connsiteX32" fmla="*/ 7819 w 63255"/>
                      <a:gd name="connsiteY32" fmla="*/ 44633 h 46095"/>
                      <a:gd name="connsiteX33" fmla="*/ 7641 w 63255"/>
                      <a:gd name="connsiteY33" fmla="*/ 45263 h 46095"/>
                      <a:gd name="connsiteX34" fmla="*/ 7011 w 63255"/>
                      <a:gd name="connsiteY34" fmla="*/ 45715 h 46095"/>
                      <a:gd name="connsiteX35" fmla="*/ 5835 w 63255"/>
                      <a:gd name="connsiteY35" fmla="*/ 46009 h 46095"/>
                      <a:gd name="connsiteX36" fmla="*/ 3891 w 63255"/>
                      <a:gd name="connsiteY36" fmla="*/ 46088 h 46095"/>
                      <a:gd name="connsiteX37" fmla="*/ 2006 w 63255"/>
                      <a:gd name="connsiteY37" fmla="*/ 46009 h 46095"/>
                      <a:gd name="connsiteX38" fmla="*/ 787 w 63255"/>
                      <a:gd name="connsiteY38" fmla="*/ 45715 h 46095"/>
                      <a:gd name="connsiteX39" fmla="*/ 178 w 63255"/>
                      <a:gd name="connsiteY39" fmla="*/ 45263 h 46095"/>
                      <a:gd name="connsiteX40" fmla="*/ 0 w 63255"/>
                      <a:gd name="connsiteY40" fmla="*/ 44633 h 46095"/>
                      <a:gd name="connsiteX41" fmla="*/ 0 w 63255"/>
                      <a:gd name="connsiteY41" fmla="*/ 2118 h 46095"/>
                      <a:gd name="connsiteX42" fmla="*/ 157 w 63255"/>
                      <a:gd name="connsiteY42" fmla="*/ 1488 h 46095"/>
                      <a:gd name="connsiteX43" fmla="*/ 709 w 63255"/>
                      <a:gd name="connsiteY43" fmla="*/ 1015 h 46095"/>
                      <a:gd name="connsiteX44" fmla="*/ 1807 w 63255"/>
                      <a:gd name="connsiteY44" fmla="*/ 721 h 46095"/>
                      <a:gd name="connsiteX45" fmla="*/ 3555 w 63255"/>
                      <a:gd name="connsiteY45" fmla="*/ 663 h 46095"/>
                      <a:gd name="connsiteX46" fmla="*/ 5283 w 63255"/>
                      <a:gd name="connsiteY46" fmla="*/ 721 h 46095"/>
                      <a:gd name="connsiteX47" fmla="*/ 6365 w 63255"/>
                      <a:gd name="connsiteY47" fmla="*/ 1015 h 46095"/>
                      <a:gd name="connsiteX48" fmla="*/ 6895 w 63255"/>
                      <a:gd name="connsiteY48" fmla="*/ 1488 h 46095"/>
                      <a:gd name="connsiteX49" fmla="*/ 7074 w 63255"/>
                      <a:gd name="connsiteY49" fmla="*/ 2118 h 46095"/>
                      <a:gd name="connsiteX50" fmla="*/ 7074 w 63255"/>
                      <a:gd name="connsiteY50" fmla="*/ 7753 h 46095"/>
                      <a:gd name="connsiteX51" fmla="*/ 14060 w 63255"/>
                      <a:gd name="connsiteY51" fmla="*/ 1865 h 46095"/>
                      <a:gd name="connsiteX52" fmla="*/ 20910 w 63255"/>
                      <a:gd name="connsiteY52" fmla="*/ 0 h 46095"/>
                      <a:gd name="connsiteX53" fmla="*/ 25659 w 63255"/>
                      <a:gd name="connsiteY53" fmla="*/ 609 h 46095"/>
                      <a:gd name="connsiteX54" fmla="*/ 29388 w 63255"/>
                      <a:gd name="connsiteY54" fmla="*/ 2337 h 46095"/>
                      <a:gd name="connsiteX55" fmla="*/ 32135 w 63255"/>
                      <a:gd name="connsiteY55" fmla="*/ 4985 h 46095"/>
                      <a:gd name="connsiteX56" fmla="*/ 34021 w 63255"/>
                      <a:gd name="connsiteY56" fmla="*/ 8400 h 46095"/>
                      <a:gd name="connsiteX57" fmla="*/ 38086 w 63255"/>
                      <a:gd name="connsiteY57" fmla="*/ 4475 h 46095"/>
                      <a:gd name="connsiteX58" fmla="*/ 41778 w 63255"/>
                      <a:gd name="connsiteY58" fmla="*/ 1886 h 46095"/>
                      <a:gd name="connsiteX59" fmla="*/ 45234 w 63255"/>
                      <a:gd name="connsiteY59" fmla="*/ 452 h 46095"/>
                      <a:gd name="connsiteX60" fmla="*/ 48632 w 63255"/>
                      <a:gd name="connsiteY60" fmla="*/ 0 h 46095"/>
                      <a:gd name="connsiteX61" fmla="*/ 55540 w 63255"/>
                      <a:gd name="connsiteY61" fmla="*/ 1434 h 46095"/>
                      <a:gd name="connsiteX62" fmla="*/ 60057 w 63255"/>
                      <a:gd name="connsiteY62" fmla="*/ 5279 h 46095"/>
                      <a:gd name="connsiteX63" fmla="*/ 62530 w 63255"/>
                      <a:gd name="connsiteY63" fmla="*/ 10931 h 46095"/>
                      <a:gd name="connsiteX64" fmla="*/ 63256 w 63255"/>
                      <a:gd name="connsiteY64" fmla="*/ 17761 h 46095"/>
                      <a:gd name="connsiteX65" fmla="*/ 63256 w 63255"/>
                      <a:gd name="connsiteY65" fmla="*/ 44642 h 46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3255" h="46095">
                        <a:moveTo>
                          <a:pt x="63251" y="44642"/>
                        </a:moveTo>
                        <a:cubicBezTo>
                          <a:pt x="63251" y="44898"/>
                          <a:pt x="63193" y="45114"/>
                          <a:pt x="63073" y="45271"/>
                        </a:cubicBezTo>
                        <a:cubicBezTo>
                          <a:pt x="62936" y="45450"/>
                          <a:pt x="62738" y="45607"/>
                          <a:pt x="62443" y="45723"/>
                        </a:cubicBezTo>
                        <a:cubicBezTo>
                          <a:pt x="62170" y="45860"/>
                          <a:pt x="61776" y="45939"/>
                          <a:pt x="61267" y="46017"/>
                        </a:cubicBezTo>
                        <a:cubicBezTo>
                          <a:pt x="60757" y="46075"/>
                          <a:pt x="60127" y="46096"/>
                          <a:pt x="59365" y="46096"/>
                        </a:cubicBezTo>
                        <a:cubicBezTo>
                          <a:pt x="58581" y="46096"/>
                          <a:pt x="57931" y="46075"/>
                          <a:pt x="57421" y="46017"/>
                        </a:cubicBezTo>
                        <a:cubicBezTo>
                          <a:pt x="56932" y="45939"/>
                          <a:pt x="56518" y="45860"/>
                          <a:pt x="56224" y="45723"/>
                        </a:cubicBezTo>
                        <a:cubicBezTo>
                          <a:pt x="55929" y="45607"/>
                          <a:pt x="55714" y="45450"/>
                          <a:pt x="55577" y="45271"/>
                        </a:cubicBezTo>
                        <a:cubicBezTo>
                          <a:pt x="55461" y="45114"/>
                          <a:pt x="55399" y="44898"/>
                          <a:pt x="55399" y="44642"/>
                        </a:cubicBezTo>
                        <a:lnTo>
                          <a:pt x="55399" y="18809"/>
                        </a:lnTo>
                        <a:cubicBezTo>
                          <a:pt x="55399" y="17002"/>
                          <a:pt x="55241" y="15374"/>
                          <a:pt x="54926" y="13882"/>
                        </a:cubicBezTo>
                        <a:cubicBezTo>
                          <a:pt x="54591" y="12411"/>
                          <a:pt x="54102" y="11135"/>
                          <a:pt x="53397" y="10053"/>
                        </a:cubicBezTo>
                        <a:cubicBezTo>
                          <a:pt x="52710" y="8992"/>
                          <a:pt x="51827" y="8168"/>
                          <a:pt x="50749" y="7600"/>
                        </a:cubicBezTo>
                        <a:cubicBezTo>
                          <a:pt x="49668" y="7032"/>
                          <a:pt x="48412" y="6754"/>
                          <a:pt x="46962" y="6754"/>
                        </a:cubicBezTo>
                        <a:cubicBezTo>
                          <a:pt x="45155" y="6754"/>
                          <a:pt x="43349" y="7442"/>
                          <a:pt x="41546" y="8835"/>
                        </a:cubicBezTo>
                        <a:cubicBezTo>
                          <a:pt x="39719" y="10210"/>
                          <a:pt x="37717" y="12249"/>
                          <a:pt x="35537" y="14918"/>
                        </a:cubicBezTo>
                        <a:lnTo>
                          <a:pt x="35537" y="44637"/>
                        </a:lnTo>
                        <a:cubicBezTo>
                          <a:pt x="35537" y="44894"/>
                          <a:pt x="35479" y="45110"/>
                          <a:pt x="35359" y="45267"/>
                        </a:cubicBezTo>
                        <a:cubicBezTo>
                          <a:pt x="35223" y="45445"/>
                          <a:pt x="35007" y="45603"/>
                          <a:pt x="34713" y="45719"/>
                        </a:cubicBezTo>
                        <a:cubicBezTo>
                          <a:pt x="34419" y="45856"/>
                          <a:pt x="34004" y="45934"/>
                          <a:pt x="33515" y="46013"/>
                        </a:cubicBezTo>
                        <a:cubicBezTo>
                          <a:pt x="33006" y="46071"/>
                          <a:pt x="32376" y="46092"/>
                          <a:pt x="31613" y="46092"/>
                        </a:cubicBezTo>
                        <a:cubicBezTo>
                          <a:pt x="30888" y="46092"/>
                          <a:pt x="30258" y="46071"/>
                          <a:pt x="29749" y="46013"/>
                        </a:cubicBezTo>
                        <a:cubicBezTo>
                          <a:pt x="29218" y="45934"/>
                          <a:pt x="28808" y="45856"/>
                          <a:pt x="28514" y="45719"/>
                        </a:cubicBezTo>
                        <a:cubicBezTo>
                          <a:pt x="28219" y="45603"/>
                          <a:pt x="28004" y="45445"/>
                          <a:pt x="27905" y="45267"/>
                        </a:cubicBezTo>
                        <a:cubicBezTo>
                          <a:pt x="27789" y="45110"/>
                          <a:pt x="27726" y="44894"/>
                          <a:pt x="27726" y="44637"/>
                        </a:cubicBezTo>
                        <a:lnTo>
                          <a:pt x="27726" y="18805"/>
                        </a:lnTo>
                        <a:cubicBezTo>
                          <a:pt x="27726" y="16998"/>
                          <a:pt x="27548" y="15370"/>
                          <a:pt x="27217" y="13878"/>
                        </a:cubicBezTo>
                        <a:cubicBezTo>
                          <a:pt x="26864" y="12407"/>
                          <a:pt x="26334" y="11130"/>
                          <a:pt x="25646" y="10049"/>
                        </a:cubicBezTo>
                        <a:cubicBezTo>
                          <a:pt x="24958" y="8988"/>
                          <a:pt x="24076" y="8163"/>
                          <a:pt x="23015" y="7596"/>
                        </a:cubicBezTo>
                        <a:cubicBezTo>
                          <a:pt x="21954" y="7028"/>
                          <a:pt x="20698" y="6750"/>
                          <a:pt x="19244" y="6750"/>
                        </a:cubicBezTo>
                        <a:cubicBezTo>
                          <a:pt x="17437" y="6750"/>
                          <a:pt x="15631" y="7438"/>
                          <a:pt x="13807" y="8831"/>
                        </a:cubicBezTo>
                        <a:cubicBezTo>
                          <a:pt x="11963" y="10206"/>
                          <a:pt x="9978" y="12245"/>
                          <a:pt x="7819" y="14914"/>
                        </a:cubicBezTo>
                        <a:lnTo>
                          <a:pt x="7819" y="44633"/>
                        </a:lnTo>
                        <a:cubicBezTo>
                          <a:pt x="7819" y="44890"/>
                          <a:pt x="7761" y="45106"/>
                          <a:pt x="7641" y="45263"/>
                        </a:cubicBezTo>
                        <a:cubicBezTo>
                          <a:pt x="7504" y="45441"/>
                          <a:pt x="7306" y="45599"/>
                          <a:pt x="7011" y="45715"/>
                        </a:cubicBezTo>
                        <a:cubicBezTo>
                          <a:pt x="6738" y="45852"/>
                          <a:pt x="6344" y="45930"/>
                          <a:pt x="5835" y="46009"/>
                        </a:cubicBezTo>
                        <a:cubicBezTo>
                          <a:pt x="5325" y="46067"/>
                          <a:pt x="4678" y="46088"/>
                          <a:pt x="3891" y="46088"/>
                        </a:cubicBezTo>
                        <a:cubicBezTo>
                          <a:pt x="3145" y="46088"/>
                          <a:pt x="2499" y="46067"/>
                          <a:pt x="2006" y="46009"/>
                        </a:cubicBezTo>
                        <a:cubicBezTo>
                          <a:pt x="1496" y="45930"/>
                          <a:pt x="1082" y="45852"/>
                          <a:pt x="787" y="45715"/>
                        </a:cubicBezTo>
                        <a:cubicBezTo>
                          <a:pt x="493" y="45599"/>
                          <a:pt x="278" y="45441"/>
                          <a:pt x="178" y="45263"/>
                        </a:cubicBezTo>
                        <a:cubicBezTo>
                          <a:pt x="62" y="45106"/>
                          <a:pt x="0" y="44890"/>
                          <a:pt x="0" y="44633"/>
                        </a:cubicBezTo>
                        <a:lnTo>
                          <a:pt x="0" y="2118"/>
                        </a:lnTo>
                        <a:cubicBezTo>
                          <a:pt x="0" y="1861"/>
                          <a:pt x="58" y="1666"/>
                          <a:pt x="157" y="1488"/>
                        </a:cubicBezTo>
                        <a:cubicBezTo>
                          <a:pt x="236" y="1309"/>
                          <a:pt x="431" y="1152"/>
                          <a:pt x="709" y="1015"/>
                        </a:cubicBezTo>
                        <a:cubicBezTo>
                          <a:pt x="1003" y="858"/>
                          <a:pt x="1355" y="779"/>
                          <a:pt x="1807" y="721"/>
                        </a:cubicBezTo>
                        <a:cubicBezTo>
                          <a:pt x="2238" y="684"/>
                          <a:pt x="2826" y="663"/>
                          <a:pt x="3555" y="663"/>
                        </a:cubicBezTo>
                        <a:cubicBezTo>
                          <a:pt x="4264" y="663"/>
                          <a:pt x="4832" y="684"/>
                          <a:pt x="5283" y="721"/>
                        </a:cubicBezTo>
                        <a:cubicBezTo>
                          <a:pt x="5756" y="779"/>
                          <a:pt x="6108" y="858"/>
                          <a:pt x="6365" y="1015"/>
                        </a:cubicBezTo>
                        <a:cubicBezTo>
                          <a:pt x="6622" y="1152"/>
                          <a:pt x="6796" y="1309"/>
                          <a:pt x="6895" y="1488"/>
                        </a:cubicBezTo>
                        <a:cubicBezTo>
                          <a:pt x="7011" y="1666"/>
                          <a:pt x="7074" y="1861"/>
                          <a:pt x="7074" y="2118"/>
                        </a:cubicBezTo>
                        <a:lnTo>
                          <a:pt x="7074" y="7753"/>
                        </a:lnTo>
                        <a:cubicBezTo>
                          <a:pt x="9469" y="5064"/>
                          <a:pt x="11806" y="3100"/>
                          <a:pt x="14060" y="1865"/>
                        </a:cubicBezTo>
                        <a:cubicBezTo>
                          <a:pt x="16314" y="630"/>
                          <a:pt x="18593" y="0"/>
                          <a:pt x="20910" y="0"/>
                        </a:cubicBezTo>
                        <a:cubicBezTo>
                          <a:pt x="22675" y="0"/>
                          <a:pt x="24266" y="195"/>
                          <a:pt x="25659" y="609"/>
                        </a:cubicBezTo>
                        <a:cubicBezTo>
                          <a:pt x="27072" y="1019"/>
                          <a:pt x="28306" y="1591"/>
                          <a:pt x="29388" y="2337"/>
                        </a:cubicBezTo>
                        <a:cubicBezTo>
                          <a:pt x="30449" y="3083"/>
                          <a:pt x="31369" y="3966"/>
                          <a:pt x="32135" y="4985"/>
                        </a:cubicBezTo>
                        <a:cubicBezTo>
                          <a:pt x="32881" y="6004"/>
                          <a:pt x="33511" y="7144"/>
                          <a:pt x="34021" y="8400"/>
                        </a:cubicBezTo>
                        <a:cubicBezTo>
                          <a:pt x="35455" y="6870"/>
                          <a:pt x="36789" y="5553"/>
                          <a:pt x="38086" y="4475"/>
                        </a:cubicBezTo>
                        <a:cubicBezTo>
                          <a:pt x="39362" y="3415"/>
                          <a:pt x="40581" y="2553"/>
                          <a:pt x="41778" y="1886"/>
                        </a:cubicBezTo>
                        <a:cubicBezTo>
                          <a:pt x="42955" y="1218"/>
                          <a:pt x="44115" y="746"/>
                          <a:pt x="45234" y="452"/>
                        </a:cubicBezTo>
                        <a:cubicBezTo>
                          <a:pt x="46353" y="157"/>
                          <a:pt x="47492" y="0"/>
                          <a:pt x="48632" y="0"/>
                        </a:cubicBezTo>
                        <a:cubicBezTo>
                          <a:pt x="51379" y="0"/>
                          <a:pt x="53675" y="472"/>
                          <a:pt x="55540" y="1434"/>
                        </a:cubicBezTo>
                        <a:cubicBezTo>
                          <a:pt x="57404" y="2395"/>
                          <a:pt x="58917" y="3692"/>
                          <a:pt x="60057" y="5279"/>
                        </a:cubicBezTo>
                        <a:cubicBezTo>
                          <a:pt x="61213" y="6887"/>
                          <a:pt x="62037" y="8773"/>
                          <a:pt x="62530" y="10931"/>
                        </a:cubicBezTo>
                        <a:cubicBezTo>
                          <a:pt x="63024" y="13090"/>
                          <a:pt x="63256" y="15370"/>
                          <a:pt x="63256" y="17761"/>
                        </a:cubicBezTo>
                        <a:lnTo>
                          <a:pt x="63256" y="44642"/>
                        </a:lnTo>
                        <a:close/>
                      </a:path>
                    </a:pathLst>
                  </a:custGeom>
                  <a:solidFill>
                    <a:srgbClr val="C7D30F"/>
                  </a:solidFill>
                  <a:ln w="4136" cap="flat">
                    <a:noFill/>
                    <a:prstDash val="solid"/>
                    <a:miter/>
                  </a:ln>
                </p:spPr>
                <p:txBody>
                  <a:bodyPr rtlCol="0" anchor="ctr"/>
                  <a:lstStyle/>
                  <a:p>
                    <a:endParaRPr lang="de-DE"/>
                  </a:p>
                </p:txBody>
              </p:sp>
              <p:sp>
                <p:nvSpPr>
                  <p:cNvPr id="48" name="Freihandform: Form 47">
                    <a:extLst>
                      <a:ext uri="{FF2B5EF4-FFF2-40B4-BE49-F238E27FC236}">
                        <a16:creationId xmlns:a16="http://schemas.microsoft.com/office/drawing/2014/main" id="{E0D42D51-D704-455E-A7B6-BBEE231B21EF}"/>
                      </a:ext>
                    </a:extLst>
                  </p:cNvPr>
                  <p:cNvSpPr/>
                  <p:nvPr/>
                </p:nvSpPr>
                <p:spPr>
                  <a:xfrm>
                    <a:off x="7470714" y="3673570"/>
                    <a:ext cx="35023" cy="46721"/>
                  </a:xfrm>
                  <a:custGeom>
                    <a:avLst/>
                    <a:gdLst>
                      <a:gd name="connsiteX0" fmla="*/ 35024 w 35023"/>
                      <a:gd name="connsiteY0" fmla="*/ 44679 h 46721"/>
                      <a:gd name="connsiteX1" fmla="*/ 34630 w 35023"/>
                      <a:gd name="connsiteY1" fmla="*/ 45541 h 46721"/>
                      <a:gd name="connsiteX2" fmla="*/ 33590 w 35023"/>
                      <a:gd name="connsiteY2" fmla="*/ 45951 h 46721"/>
                      <a:gd name="connsiteX3" fmla="*/ 31646 w 35023"/>
                      <a:gd name="connsiteY3" fmla="*/ 46088 h 46721"/>
                      <a:gd name="connsiteX4" fmla="*/ 29682 w 35023"/>
                      <a:gd name="connsiteY4" fmla="*/ 45951 h 46721"/>
                      <a:gd name="connsiteX5" fmla="*/ 28621 w 35023"/>
                      <a:gd name="connsiteY5" fmla="*/ 45541 h 46721"/>
                      <a:gd name="connsiteX6" fmla="*/ 28286 w 35023"/>
                      <a:gd name="connsiteY6" fmla="*/ 44679 h 46721"/>
                      <a:gd name="connsiteX7" fmla="*/ 28286 w 35023"/>
                      <a:gd name="connsiteY7" fmla="*/ 40440 h 46721"/>
                      <a:gd name="connsiteX8" fmla="*/ 22062 w 35023"/>
                      <a:gd name="connsiteY8" fmla="*/ 45052 h 46721"/>
                      <a:gd name="connsiteX9" fmla="*/ 14781 w 35023"/>
                      <a:gd name="connsiteY9" fmla="*/ 46722 h 46721"/>
                      <a:gd name="connsiteX10" fmla="*/ 8698 w 35023"/>
                      <a:gd name="connsiteY10" fmla="*/ 45839 h 46721"/>
                      <a:gd name="connsiteX11" fmla="*/ 4044 w 35023"/>
                      <a:gd name="connsiteY11" fmla="*/ 43307 h 46721"/>
                      <a:gd name="connsiteX12" fmla="*/ 1061 w 35023"/>
                      <a:gd name="connsiteY12" fmla="*/ 39263 h 46721"/>
                      <a:gd name="connsiteX13" fmla="*/ 0 w 35023"/>
                      <a:gd name="connsiteY13" fmla="*/ 33768 h 46721"/>
                      <a:gd name="connsiteX14" fmla="*/ 1471 w 35023"/>
                      <a:gd name="connsiteY14" fmla="*/ 27544 h 46721"/>
                      <a:gd name="connsiteX15" fmla="*/ 5689 w 35023"/>
                      <a:gd name="connsiteY15" fmla="*/ 23147 h 46721"/>
                      <a:gd name="connsiteX16" fmla="*/ 12402 w 35023"/>
                      <a:gd name="connsiteY16" fmla="*/ 20516 h 46721"/>
                      <a:gd name="connsiteX17" fmla="*/ 21374 w 35023"/>
                      <a:gd name="connsiteY17" fmla="*/ 19654 h 46721"/>
                      <a:gd name="connsiteX18" fmla="*/ 27242 w 35023"/>
                      <a:gd name="connsiteY18" fmla="*/ 19654 h 46721"/>
                      <a:gd name="connsiteX19" fmla="*/ 27242 w 35023"/>
                      <a:gd name="connsiteY19" fmla="*/ 16335 h 46721"/>
                      <a:gd name="connsiteX20" fmla="*/ 26711 w 35023"/>
                      <a:gd name="connsiteY20" fmla="*/ 11996 h 46721"/>
                      <a:gd name="connsiteX21" fmla="*/ 25041 w 35023"/>
                      <a:gd name="connsiteY21" fmla="*/ 8855 h 46721"/>
                      <a:gd name="connsiteX22" fmla="*/ 22020 w 35023"/>
                      <a:gd name="connsiteY22" fmla="*/ 6970 h 46721"/>
                      <a:gd name="connsiteX23" fmla="*/ 17487 w 35023"/>
                      <a:gd name="connsiteY23" fmla="*/ 6323 h 46721"/>
                      <a:gd name="connsiteX24" fmla="*/ 12286 w 35023"/>
                      <a:gd name="connsiteY24" fmla="*/ 7011 h 46721"/>
                      <a:gd name="connsiteX25" fmla="*/ 8263 w 35023"/>
                      <a:gd name="connsiteY25" fmla="*/ 8524 h 46721"/>
                      <a:gd name="connsiteX26" fmla="*/ 5379 w 35023"/>
                      <a:gd name="connsiteY26" fmla="*/ 10036 h 46721"/>
                      <a:gd name="connsiteX27" fmla="*/ 3651 w 35023"/>
                      <a:gd name="connsiteY27" fmla="*/ 10724 h 46721"/>
                      <a:gd name="connsiteX28" fmla="*/ 2984 w 35023"/>
                      <a:gd name="connsiteY28" fmla="*/ 10529 h 46721"/>
                      <a:gd name="connsiteX29" fmla="*/ 2495 w 35023"/>
                      <a:gd name="connsiteY29" fmla="*/ 9978 h 46721"/>
                      <a:gd name="connsiteX30" fmla="*/ 2180 w 35023"/>
                      <a:gd name="connsiteY30" fmla="*/ 8996 h 46721"/>
                      <a:gd name="connsiteX31" fmla="*/ 2080 w 35023"/>
                      <a:gd name="connsiteY31" fmla="*/ 7699 h 46721"/>
                      <a:gd name="connsiteX32" fmla="*/ 2258 w 35023"/>
                      <a:gd name="connsiteY32" fmla="*/ 5834 h 46721"/>
                      <a:gd name="connsiteX33" fmla="*/ 3062 w 35023"/>
                      <a:gd name="connsiteY33" fmla="*/ 4538 h 46721"/>
                      <a:gd name="connsiteX34" fmla="*/ 5263 w 35023"/>
                      <a:gd name="connsiteY34" fmla="*/ 3083 h 46721"/>
                      <a:gd name="connsiteX35" fmla="*/ 8855 w 35023"/>
                      <a:gd name="connsiteY35" fmla="*/ 1571 h 46721"/>
                      <a:gd name="connsiteX36" fmla="*/ 13310 w 35023"/>
                      <a:gd name="connsiteY36" fmla="*/ 452 h 46721"/>
                      <a:gd name="connsiteX37" fmla="*/ 18200 w 35023"/>
                      <a:gd name="connsiteY37" fmla="*/ 0 h 46721"/>
                      <a:gd name="connsiteX38" fmla="*/ 26011 w 35023"/>
                      <a:gd name="connsiteY38" fmla="*/ 1040 h 46721"/>
                      <a:gd name="connsiteX39" fmla="*/ 31232 w 35023"/>
                      <a:gd name="connsiteY39" fmla="*/ 4082 h 46721"/>
                      <a:gd name="connsiteX40" fmla="*/ 34116 w 35023"/>
                      <a:gd name="connsiteY40" fmla="*/ 9067 h 46721"/>
                      <a:gd name="connsiteX41" fmla="*/ 35020 w 35023"/>
                      <a:gd name="connsiteY41" fmla="*/ 16016 h 46721"/>
                      <a:gd name="connsiteX42" fmla="*/ 35020 w 35023"/>
                      <a:gd name="connsiteY42" fmla="*/ 44679 h 46721"/>
                      <a:gd name="connsiteX43" fmla="*/ 27250 w 35023"/>
                      <a:gd name="connsiteY43" fmla="*/ 25265 h 46721"/>
                      <a:gd name="connsiteX44" fmla="*/ 20574 w 35023"/>
                      <a:gd name="connsiteY44" fmla="*/ 25265 h 46721"/>
                      <a:gd name="connsiteX45" fmla="*/ 14980 w 35023"/>
                      <a:gd name="connsiteY45" fmla="*/ 25816 h 46721"/>
                      <a:gd name="connsiteX46" fmla="*/ 11035 w 35023"/>
                      <a:gd name="connsiteY46" fmla="*/ 27424 h 46721"/>
                      <a:gd name="connsiteX47" fmla="*/ 8739 w 35023"/>
                      <a:gd name="connsiteY47" fmla="*/ 29977 h 46721"/>
                      <a:gd name="connsiteX48" fmla="*/ 8014 w 35023"/>
                      <a:gd name="connsiteY48" fmla="*/ 33391 h 46721"/>
                      <a:gd name="connsiteX49" fmla="*/ 10115 w 35023"/>
                      <a:gd name="connsiteY49" fmla="*/ 38654 h 46721"/>
                      <a:gd name="connsiteX50" fmla="*/ 16024 w 35023"/>
                      <a:gd name="connsiteY50" fmla="*/ 40618 h 46721"/>
                      <a:gd name="connsiteX51" fmla="*/ 21734 w 35023"/>
                      <a:gd name="connsiteY51" fmla="*/ 39068 h 46721"/>
                      <a:gd name="connsiteX52" fmla="*/ 27250 w 35023"/>
                      <a:gd name="connsiteY52" fmla="*/ 34299 h 46721"/>
                      <a:gd name="connsiteX53" fmla="*/ 27250 w 35023"/>
                      <a:gd name="connsiteY53" fmla="*/ 25265 h 4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5023" h="46721">
                        <a:moveTo>
                          <a:pt x="35024" y="44679"/>
                        </a:moveTo>
                        <a:cubicBezTo>
                          <a:pt x="35024" y="45052"/>
                          <a:pt x="34887" y="45346"/>
                          <a:pt x="34630" y="45541"/>
                        </a:cubicBezTo>
                        <a:cubicBezTo>
                          <a:pt x="34373" y="45719"/>
                          <a:pt x="34042" y="45856"/>
                          <a:pt x="33590" y="45951"/>
                        </a:cubicBezTo>
                        <a:cubicBezTo>
                          <a:pt x="33159" y="46050"/>
                          <a:pt x="32508" y="46088"/>
                          <a:pt x="31646" y="46088"/>
                        </a:cubicBezTo>
                        <a:cubicBezTo>
                          <a:pt x="30822" y="46088"/>
                          <a:pt x="30175" y="46050"/>
                          <a:pt x="29682" y="45951"/>
                        </a:cubicBezTo>
                        <a:cubicBezTo>
                          <a:pt x="29193" y="45852"/>
                          <a:pt x="28837" y="45715"/>
                          <a:pt x="28621" y="45541"/>
                        </a:cubicBezTo>
                        <a:cubicBezTo>
                          <a:pt x="28406" y="45346"/>
                          <a:pt x="28286" y="45052"/>
                          <a:pt x="28286" y="44679"/>
                        </a:cubicBezTo>
                        <a:lnTo>
                          <a:pt x="28286" y="40440"/>
                        </a:lnTo>
                        <a:cubicBezTo>
                          <a:pt x="26421" y="42420"/>
                          <a:pt x="24341" y="43954"/>
                          <a:pt x="22062" y="45052"/>
                        </a:cubicBezTo>
                        <a:cubicBezTo>
                          <a:pt x="19766" y="46171"/>
                          <a:pt x="17330" y="46722"/>
                          <a:pt x="14781" y="46722"/>
                        </a:cubicBezTo>
                        <a:cubicBezTo>
                          <a:pt x="12543" y="46722"/>
                          <a:pt x="10500" y="46428"/>
                          <a:pt x="8698" y="45839"/>
                        </a:cubicBezTo>
                        <a:cubicBezTo>
                          <a:pt x="6870" y="45271"/>
                          <a:pt x="5341" y="44426"/>
                          <a:pt x="4044" y="43307"/>
                        </a:cubicBezTo>
                        <a:cubicBezTo>
                          <a:pt x="2768" y="42209"/>
                          <a:pt x="1786" y="40854"/>
                          <a:pt x="1061" y="39263"/>
                        </a:cubicBezTo>
                        <a:cubicBezTo>
                          <a:pt x="352" y="37655"/>
                          <a:pt x="0" y="35828"/>
                          <a:pt x="0" y="33768"/>
                        </a:cubicBezTo>
                        <a:cubicBezTo>
                          <a:pt x="0" y="31373"/>
                          <a:pt x="489" y="29313"/>
                          <a:pt x="1471" y="27544"/>
                        </a:cubicBezTo>
                        <a:cubicBezTo>
                          <a:pt x="2453" y="25779"/>
                          <a:pt x="3845" y="24304"/>
                          <a:pt x="5689" y="23147"/>
                        </a:cubicBezTo>
                        <a:cubicBezTo>
                          <a:pt x="7517" y="21991"/>
                          <a:pt x="9755" y="21104"/>
                          <a:pt x="12402" y="20516"/>
                        </a:cubicBezTo>
                        <a:cubicBezTo>
                          <a:pt x="15071" y="19948"/>
                          <a:pt x="18055" y="19654"/>
                          <a:pt x="21374" y="19654"/>
                        </a:cubicBezTo>
                        <a:lnTo>
                          <a:pt x="27242" y="19654"/>
                        </a:lnTo>
                        <a:lnTo>
                          <a:pt x="27242" y="16335"/>
                        </a:lnTo>
                        <a:cubicBezTo>
                          <a:pt x="27242" y="14707"/>
                          <a:pt x="27063" y="13252"/>
                          <a:pt x="26711" y="11996"/>
                        </a:cubicBezTo>
                        <a:cubicBezTo>
                          <a:pt x="26375" y="10741"/>
                          <a:pt x="25808" y="9701"/>
                          <a:pt x="25041" y="8855"/>
                        </a:cubicBezTo>
                        <a:cubicBezTo>
                          <a:pt x="24258" y="8031"/>
                          <a:pt x="23255" y="7384"/>
                          <a:pt x="22020" y="6970"/>
                        </a:cubicBezTo>
                        <a:cubicBezTo>
                          <a:pt x="20802" y="6539"/>
                          <a:pt x="19273" y="6323"/>
                          <a:pt x="17487" y="6323"/>
                        </a:cubicBezTo>
                        <a:cubicBezTo>
                          <a:pt x="15544" y="6323"/>
                          <a:pt x="13816" y="6560"/>
                          <a:pt x="12286" y="7011"/>
                        </a:cubicBezTo>
                        <a:cubicBezTo>
                          <a:pt x="10757" y="7463"/>
                          <a:pt x="9419" y="7973"/>
                          <a:pt x="8263" y="8524"/>
                        </a:cubicBezTo>
                        <a:cubicBezTo>
                          <a:pt x="7107" y="9075"/>
                          <a:pt x="6141" y="9585"/>
                          <a:pt x="5379" y="10036"/>
                        </a:cubicBezTo>
                        <a:cubicBezTo>
                          <a:pt x="4612" y="10488"/>
                          <a:pt x="4024" y="10724"/>
                          <a:pt x="3651" y="10724"/>
                        </a:cubicBezTo>
                        <a:cubicBezTo>
                          <a:pt x="3394" y="10724"/>
                          <a:pt x="3178" y="10666"/>
                          <a:pt x="2984" y="10529"/>
                        </a:cubicBezTo>
                        <a:cubicBezTo>
                          <a:pt x="2789" y="10413"/>
                          <a:pt x="2631" y="10215"/>
                          <a:pt x="2495" y="9978"/>
                        </a:cubicBezTo>
                        <a:cubicBezTo>
                          <a:pt x="2358" y="9721"/>
                          <a:pt x="2238" y="9390"/>
                          <a:pt x="2180" y="8996"/>
                        </a:cubicBezTo>
                        <a:cubicBezTo>
                          <a:pt x="2122" y="8603"/>
                          <a:pt x="2080" y="8172"/>
                          <a:pt x="2080" y="7699"/>
                        </a:cubicBezTo>
                        <a:cubicBezTo>
                          <a:pt x="2080" y="6916"/>
                          <a:pt x="2138" y="6286"/>
                          <a:pt x="2258" y="5834"/>
                        </a:cubicBezTo>
                        <a:cubicBezTo>
                          <a:pt x="2358" y="5383"/>
                          <a:pt x="2631" y="4952"/>
                          <a:pt x="3062" y="4538"/>
                        </a:cubicBezTo>
                        <a:cubicBezTo>
                          <a:pt x="3473" y="4127"/>
                          <a:pt x="4218" y="3655"/>
                          <a:pt x="5263" y="3083"/>
                        </a:cubicBezTo>
                        <a:cubicBezTo>
                          <a:pt x="6303" y="2532"/>
                          <a:pt x="7500" y="2043"/>
                          <a:pt x="8855" y="1571"/>
                        </a:cubicBezTo>
                        <a:cubicBezTo>
                          <a:pt x="10231" y="1119"/>
                          <a:pt x="11702" y="746"/>
                          <a:pt x="13310" y="452"/>
                        </a:cubicBezTo>
                        <a:cubicBezTo>
                          <a:pt x="14918" y="157"/>
                          <a:pt x="16550" y="0"/>
                          <a:pt x="18200" y="0"/>
                        </a:cubicBezTo>
                        <a:cubicBezTo>
                          <a:pt x="21262" y="0"/>
                          <a:pt x="23873" y="352"/>
                          <a:pt x="26011" y="1040"/>
                        </a:cubicBezTo>
                        <a:cubicBezTo>
                          <a:pt x="28149" y="1728"/>
                          <a:pt x="29898" y="2747"/>
                          <a:pt x="31232" y="4082"/>
                        </a:cubicBezTo>
                        <a:cubicBezTo>
                          <a:pt x="32546" y="5416"/>
                          <a:pt x="33507" y="7086"/>
                          <a:pt x="34116" y="9067"/>
                        </a:cubicBezTo>
                        <a:cubicBezTo>
                          <a:pt x="34705" y="11047"/>
                          <a:pt x="35020" y="13364"/>
                          <a:pt x="35020" y="16016"/>
                        </a:cubicBezTo>
                        <a:lnTo>
                          <a:pt x="35020" y="44679"/>
                        </a:lnTo>
                        <a:close/>
                        <a:moveTo>
                          <a:pt x="27250" y="25265"/>
                        </a:moveTo>
                        <a:lnTo>
                          <a:pt x="20574" y="25265"/>
                        </a:lnTo>
                        <a:cubicBezTo>
                          <a:pt x="18415" y="25265"/>
                          <a:pt x="16550" y="25443"/>
                          <a:pt x="14980" y="25816"/>
                        </a:cubicBezTo>
                        <a:cubicBezTo>
                          <a:pt x="13389" y="26168"/>
                          <a:pt x="12075" y="26719"/>
                          <a:pt x="11035" y="27424"/>
                        </a:cubicBezTo>
                        <a:cubicBezTo>
                          <a:pt x="9995" y="28128"/>
                          <a:pt x="9228" y="28974"/>
                          <a:pt x="8739" y="29977"/>
                        </a:cubicBezTo>
                        <a:cubicBezTo>
                          <a:pt x="8250" y="30959"/>
                          <a:pt x="8014" y="32098"/>
                          <a:pt x="8014" y="33391"/>
                        </a:cubicBezTo>
                        <a:cubicBezTo>
                          <a:pt x="8014" y="35591"/>
                          <a:pt x="8723" y="37357"/>
                          <a:pt x="10115" y="38654"/>
                        </a:cubicBezTo>
                        <a:cubicBezTo>
                          <a:pt x="11528" y="39967"/>
                          <a:pt x="13492" y="40618"/>
                          <a:pt x="16024" y="40618"/>
                        </a:cubicBezTo>
                        <a:cubicBezTo>
                          <a:pt x="18067" y="40618"/>
                          <a:pt x="19969" y="40108"/>
                          <a:pt x="21734" y="39068"/>
                        </a:cubicBezTo>
                        <a:cubicBezTo>
                          <a:pt x="23483" y="38028"/>
                          <a:pt x="25327" y="36437"/>
                          <a:pt x="27250" y="34299"/>
                        </a:cubicBezTo>
                        <a:lnTo>
                          <a:pt x="27250" y="25265"/>
                        </a:lnTo>
                        <a:close/>
                      </a:path>
                    </a:pathLst>
                  </a:custGeom>
                  <a:solidFill>
                    <a:srgbClr val="C7D30F"/>
                  </a:solidFill>
                  <a:ln w="4136" cap="flat">
                    <a:noFill/>
                    <a:prstDash val="solid"/>
                    <a:miter/>
                  </a:ln>
                </p:spPr>
                <p:txBody>
                  <a:bodyPr rtlCol="0" anchor="ctr"/>
                  <a:lstStyle/>
                  <a:p>
                    <a:endParaRPr lang="de-DE"/>
                  </a:p>
                </p:txBody>
              </p:sp>
              <p:sp>
                <p:nvSpPr>
                  <p:cNvPr id="49" name="Freihandform: Form 48">
                    <a:extLst>
                      <a:ext uri="{FF2B5EF4-FFF2-40B4-BE49-F238E27FC236}">
                        <a16:creationId xmlns:a16="http://schemas.microsoft.com/office/drawing/2014/main" id="{CE7694BA-0558-423C-A68D-3D1317D42067}"/>
                      </a:ext>
                    </a:extLst>
                  </p:cNvPr>
                  <p:cNvSpPr/>
                  <p:nvPr/>
                </p:nvSpPr>
                <p:spPr>
                  <a:xfrm>
                    <a:off x="7519607" y="3673570"/>
                    <a:ext cx="36735" cy="46091"/>
                  </a:xfrm>
                  <a:custGeom>
                    <a:avLst/>
                    <a:gdLst>
                      <a:gd name="connsiteX0" fmla="*/ 36735 w 36735"/>
                      <a:gd name="connsiteY0" fmla="*/ 44637 h 46091"/>
                      <a:gd name="connsiteX1" fmla="*/ 36540 w 36735"/>
                      <a:gd name="connsiteY1" fmla="*/ 45267 h 46091"/>
                      <a:gd name="connsiteX2" fmla="*/ 35931 w 36735"/>
                      <a:gd name="connsiteY2" fmla="*/ 45719 h 46091"/>
                      <a:gd name="connsiteX3" fmla="*/ 34734 w 36735"/>
                      <a:gd name="connsiteY3" fmla="*/ 46013 h 46091"/>
                      <a:gd name="connsiteX4" fmla="*/ 32848 w 36735"/>
                      <a:gd name="connsiteY4" fmla="*/ 46092 h 46091"/>
                      <a:gd name="connsiteX5" fmla="*/ 30905 w 36735"/>
                      <a:gd name="connsiteY5" fmla="*/ 46013 h 46091"/>
                      <a:gd name="connsiteX6" fmla="*/ 29728 w 36735"/>
                      <a:gd name="connsiteY6" fmla="*/ 45719 h 46091"/>
                      <a:gd name="connsiteX7" fmla="*/ 29098 w 36735"/>
                      <a:gd name="connsiteY7" fmla="*/ 45267 h 46091"/>
                      <a:gd name="connsiteX8" fmla="*/ 28920 w 36735"/>
                      <a:gd name="connsiteY8" fmla="*/ 44637 h 46091"/>
                      <a:gd name="connsiteX9" fmla="*/ 28920 w 36735"/>
                      <a:gd name="connsiteY9" fmla="*/ 19745 h 46091"/>
                      <a:gd name="connsiteX10" fmla="*/ 28352 w 36735"/>
                      <a:gd name="connsiteY10" fmla="*/ 13878 h 46091"/>
                      <a:gd name="connsiteX11" fmla="*/ 26682 w 36735"/>
                      <a:gd name="connsiteY11" fmla="*/ 10049 h 46091"/>
                      <a:gd name="connsiteX12" fmla="*/ 23856 w 36735"/>
                      <a:gd name="connsiteY12" fmla="*/ 7596 h 46091"/>
                      <a:gd name="connsiteX13" fmla="*/ 19870 w 36735"/>
                      <a:gd name="connsiteY13" fmla="*/ 6750 h 46091"/>
                      <a:gd name="connsiteX14" fmla="*/ 13981 w 36735"/>
                      <a:gd name="connsiteY14" fmla="*/ 8831 h 46091"/>
                      <a:gd name="connsiteX15" fmla="*/ 7819 w 36735"/>
                      <a:gd name="connsiteY15" fmla="*/ 14914 h 46091"/>
                      <a:gd name="connsiteX16" fmla="*/ 7819 w 36735"/>
                      <a:gd name="connsiteY16" fmla="*/ 44633 h 46091"/>
                      <a:gd name="connsiteX17" fmla="*/ 7641 w 36735"/>
                      <a:gd name="connsiteY17" fmla="*/ 45263 h 46091"/>
                      <a:gd name="connsiteX18" fmla="*/ 7011 w 36735"/>
                      <a:gd name="connsiteY18" fmla="*/ 45715 h 46091"/>
                      <a:gd name="connsiteX19" fmla="*/ 5835 w 36735"/>
                      <a:gd name="connsiteY19" fmla="*/ 46009 h 46091"/>
                      <a:gd name="connsiteX20" fmla="*/ 3891 w 36735"/>
                      <a:gd name="connsiteY20" fmla="*/ 46088 h 46091"/>
                      <a:gd name="connsiteX21" fmla="*/ 2006 w 36735"/>
                      <a:gd name="connsiteY21" fmla="*/ 46009 h 46091"/>
                      <a:gd name="connsiteX22" fmla="*/ 787 w 36735"/>
                      <a:gd name="connsiteY22" fmla="*/ 45715 h 46091"/>
                      <a:gd name="connsiteX23" fmla="*/ 178 w 36735"/>
                      <a:gd name="connsiteY23" fmla="*/ 45263 h 46091"/>
                      <a:gd name="connsiteX24" fmla="*/ 0 w 36735"/>
                      <a:gd name="connsiteY24" fmla="*/ 44633 h 46091"/>
                      <a:gd name="connsiteX25" fmla="*/ 0 w 36735"/>
                      <a:gd name="connsiteY25" fmla="*/ 2117 h 46091"/>
                      <a:gd name="connsiteX26" fmla="*/ 157 w 36735"/>
                      <a:gd name="connsiteY26" fmla="*/ 1488 h 46091"/>
                      <a:gd name="connsiteX27" fmla="*/ 709 w 36735"/>
                      <a:gd name="connsiteY27" fmla="*/ 1015 h 46091"/>
                      <a:gd name="connsiteX28" fmla="*/ 1807 w 36735"/>
                      <a:gd name="connsiteY28" fmla="*/ 721 h 46091"/>
                      <a:gd name="connsiteX29" fmla="*/ 3555 w 36735"/>
                      <a:gd name="connsiteY29" fmla="*/ 663 h 46091"/>
                      <a:gd name="connsiteX30" fmla="*/ 5283 w 36735"/>
                      <a:gd name="connsiteY30" fmla="*/ 721 h 46091"/>
                      <a:gd name="connsiteX31" fmla="*/ 6365 w 36735"/>
                      <a:gd name="connsiteY31" fmla="*/ 1015 h 46091"/>
                      <a:gd name="connsiteX32" fmla="*/ 6895 w 36735"/>
                      <a:gd name="connsiteY32" fmla="*/ 1488 h 46091"/>
                      <a:gd name="connsiteX33" fmla="*/ 7073 w 36735"/>
                      <a:gd name="connsiteY33" fmla="*/ 2117 h 46091"/>
                      <a:gd name="connsiteX34" fmla="*/ 7073 w 36735"/>
                      <a:gd name="connsiteY34" fmla="*/ 7753 h 46091"/>
                      <a:gd name="connsiteX35" fmla="*/ 14259 w 36735"/>
                      <a:gd name="connsiteY35" fmla="*/ 1865 h 46091"/>
                      <a:gd name="connsiteX36" fmla="*/ 21482 w 36735"/>
                      <a:gd name="connsiteY36" fmla="*/ 0 h 46091"/>
                      <a:gd name="connsiteX37" fmla="*/ 28646 w 36735"/>
                      <a:gd name="connsiteY37" fmla="*/ 1434 h 46091"/>
                      <a:gd name="connsiteX38" fmla="*/ 33358 w 36735"/>
                      <a:gd name="connsiteY38" fmla="*/ 5279 h 46091"/>
                      <a:gd name="connsiteX39" fmla="*/ 35948 w 36735"/>
                      <a:gd name="connsiteY39" fmla="*/ 10931 h 46091"/>
                      <a:gd name="connsiteX40" fmla="*/ 36731 w 36735"/>
                      <a:gd name="connsiteY40" fmla="*/ 18705 h 46091"/>
                      <a:gd name="connsiteX41" fmla="*/ 36731 w 36735"/>
                      <a:gd name="connsiteY41" fmla="*/ 44637 h 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6735" h="46091">
                        <a:moveTo>
                          <a:pt x="36735" y="44637"/>
                        </a:moveTo>
                        <a:cubicBezTo>
                          <a:pt x="36735" y="44894"/>
                          <a:pt x="36656" y="45110"/>
                          <a:pt x="36540" y="45267"/>
                        </a:cubicBezTo>
                        <a:cubicBezTo>
                          <a:pt x="36424" y="45445"/>
                          <a:pt x="36205" y="45603"/>
                          <a:pt x="35931" y="45719"/>
                        </a:cubicBezTo>
                        <a:cubicBezTo>
                          <a:pt x="35637" y="45856"/>
                          <a:pt x="35243" y="45934"/>
                          <a:pt x="34734" y="46013"/>
                        </a:cubicBezTo>
                        <a:cubicBezTo>
                          <a:pt x="34245" y="46071"/>
                          <a:pt x="33594" y="46092"/>
                          <a:pt x="32848" y="46092"/>
                        </a:cubicBezTo>
                        <a:cubicBezTo>
                          <a:pt x="32065" y="46092"/>
                          <a:pt x="31414" y="46071"/>
                          <a:pt x="30905" y="46013"/>
                        </a:cubicBezTo>
                        <a:cubicBezTo>
                          <a:pt x="30395" y="45934"/>
                          <a:pt x="30001" y="45856"/>
                          <a:pt x="29728" y="45719"/>
                        </a:cubicBezTo>
                        <a:cubicBezTo>
                          <a:pt x="29434" y="45603"/>
                          <a:pt x="29239" y="45445"/>
                          <a:pt x="29098" y="45267"/>
                        </a:cubicBezTo>
                        <a:cubicBezTo>
                          <a:pt x="28982" y="45110"/>
                          <a:pt x="28920" y="44894"/>
                          <a:pt x="28920" y="44637"/>
                        </a:cubicBezTo>
                        <a:lnTo>
                          <a:pt x="28920" y="19745"/>
                        </a:lnTo>
                        <a:cubicBezTo>
                          <a:pt x="28920" y="17313"/>
                          <a:pt x="28725" y="15369"/>
                          <a:pt x="28352" y="13878"/>
                        </a:cubicBezTo>
                        <a:cubicBezTo>
                          <a:pt x="27958" y="12407"/>
                          <a:pt x="27411" y="11130"/>
                          <a:pt x="26682" y="10049"/>
                        </a:cubicBezTo>
                        <a:cubicBezTo>
                          <a:pt x="25957" y="8988"/>
                          <a:pt x="25012" y="8163"/>
                          <a:pt x="23856" y="7596"/>
                        </a:cubicBezTo>
                        <a:cubicBezTo>
                          <a:pt x="22716" y="7028"/>
                          <a:pt x="21382" y="6750"/>
                          <a:pt x="19870" y="6750"/>
                        </a:cubicBezTo>
                        <a:cubicBezTo>
                          <a:pt x="17906" y="6750"/>
                          <a:pt x="15945" y="7438"/>
                          <a:pt x="13981" y="8831"/>
                        </a:cubicBezTo>
                        <a:cubicBezTo>
                          <a:pt x="12017" y="10206"/>
                          <a:pt x="9978" y="12245"/>
                          <a:pt x="7819" y="14914"/>
                        </a:cubicBezTo>
                        <a:lnTo>
                          <a:pt x="7819" y="44633"/>
                        </a:lnTo>
                        <a:cubicBezTo>
                          <a:pt x="7819" y="44890"/>
                          <a:pt x="7761" y="45106"/>
                          <a:pt x="7641" y="45263"/>
                        </a:cubicBezTo>
                        <a:cubicBezTo>
                          <a:pt x="7504" y="45441"/>
                          <a:pt x="7306" y="45599"/>
                          <a:pt x="7011" y="45715"/>
                        </a:cubicBezTo>
                        <a:cubicBezTo>
                          <a:pt x="6738" y="45852"/>
                          <a:pt x="6344" y="45930"/>
                          <a:pt x="5835" y="46009"/>
                        </a:cubicBezTo>
                        <a:cubicBezTo>
                          <a:pt x="5325" y="46067"/>
                          <a:pt x="4678" y="46088"/>
                          <a:pt x="3891" y="46088"/>
                        </a:cubicBezTo>
                        <a:cubicBezTo>
                          <a:pt x="3145" y="46088"/>
                          <a:pt x="2499" y="46067"/>
                          <a:pt x="2006" y="46009"/>
                        </a:cubicBezTo>
                        <a:cubicBezTo>
                          <a:pt x="1496" y="45930"/>
                          <a:pt x="1082" y="45852"/>
                          <a:pt x="787" y="45715"/>
                        </a:cubicBezTo>
                        <a:cubicBezTo>
                          <a:pt x="493" y="45599"/>
                          <a:pt x="278" y="45441"/>
                          <a:pt x="178" y="45263"/>
                        </a:cubicBezTo>
                        <a:cubicBezTo>
                          <a:pt x="62" y="45106"/>
                          <a:pt x="0" y="44890"/>
                          <a:pt x="0" y="44633"/>
                        </a:cubicBezTo>
                        <a:lnTo>
                          <a:pt x="0" y="2117"/>
                        </a:lnTo>
                        <a:cubicBezTo>
                          <a:pt x="0" y="1861"/>
                          <a:pt x="58" y="1666"/>
                          <a:pt x="157" y="1488"/>
                        </a:cubicBezTo>
                        <a:cubicBezTo>
                          <a:pt x="236" y="1309"/>
                          <a:pt x="431" y="1152"/>
                          <a:pt x="709" y="1015"/>
                        </a:cubicBezTo>
                        <a:cubicBezTo>
                          <a:pt x="1003" y="858"/>
                          <a:pt x="1355" y="779"/>
                          <a:pt x="1807" y="721"/>
                        </a:cubicBezTo>
                        <a:cubicBezTo>
                          <a:pt x="2238" y="684"/>
                          <a:pt x="2826" y="663"/>
                          <a:pt x="3555" y="663"/>
                        </a:cubicBezTo>
                        <a:cubicBezTo>
                          <a:pt x="4264" y="663"/>
                          <a:pt x="4832" y="684"/>
                          <a:pt x="5283" y="721"/>
                        </a:cubicBezTo>
                        <a:cubicBezTo>
                          <a:pt x="5756" y="779"/>
                          <a:pt x="6108" y="858"/>
                          <a:pt x="6365" y="1015"/>
                        </a:cubicBezTo>
                        <a:cubicBezTo>
                          <a:pt x="6622" y="1152"/>
                          <a:pt x="6796" y="1309"/>
                          <a:pt x="6895" y="1488"/>
                        </a:cubicBezTo>
                        <a:cubicBezTo>
                          <a:pt x="7011" y="1666"/>
                          <a:pt x="7073" y="1861"/>
                          <a:pt x="7073" y="2117"/>
                        </a:cubicBezTo>
                        <a:lnTo>
                          <a:pt x="7073" y="7753"/>
                        </a:lnTo>
                        <a:cubicBezTo>
                          <a:pt x="9469" y="5064"/>
                          <a:pt x="11864" y="3100"/>
                          <a:pt x="14259" y="1865"/>
                        </a:cubicBezTo>
                        <a:cubicBezTo>
                          <a:pt x="16633" y="630"/>
                          <a:pt x="19049" y="0"/>
                          <a:pt x="21482" y="0"/>
                        </a:cubicBezTo>
                        <a:cubicBezTo>
                          <a:pt x="24308" y="0"/>
                          <a:pt x="26703" y="472"/>
                          <a:pt x="28646" y="1434"/>
                        </a:cubicBezTo>
                        <a:cubicBezTo>
                          <a:pt x="30590" y="2395"/>
                          <a:pt x="32160" y="3692"/>
                          <a:pt x="33358" y="5279"/>
                        </a:cubicBezTo>
                        <a:cubicBezTo>
                          <a:pt x="34576" y="6887"/>
                          <a:pt x="35417" y="8773"/>
                          <a:pt x="35948" y="10931"/>
                        </a:cubicBezTo>
                        <a:cubicBezTo>
                          <a:pt x="36457" y="13090"/>
                          <a:pt x="36731" y="15680"/>
                          <a:pt x="36731" y="18705"/>
                        </a:cubicBezTo>
                        <a:lnTo>
                          <a:pt x="36731" y="44637"/>
                        </a:lnTo>
                        <a:close/>
                      </a:path>
                    </a:pathLst>
                  </a:custGeom>
                  <a:solidFill>
                    <a:srgbClr val="C7D30F"/>
                  </a:solidFill>
                  <a:ln w="4136" cap="flat">
                    <a:noFill/>
                    <a:prstDash val="solid"/>
                    <a:miter/>
                  </a:ln>
                </p:spPr>
                <p:txBody>
                  <a:bodyPr rtlCol="0" anchor="ctr"/>
                  <a:lstStyle/>
                  <a:p>
                    <a:endParaRPr lang="de-DE"/>
                  </a:p>
                </p:txBody>
              </p:sp>
              <p:sp>
                <p:nvSpPr>
                  <p:cNvPr id="50" name="Freihandform: Form 49">
                    <a:extLst>
                      <a:ext uri="{FF2B5EF4-FFF2-40B4-BE49-F238E27FC236}">
                        <a16:creationId xmlns:a16="http://schemas.microsoft.com/office/drawing/2014/main" id="{60E9B871-FC95-436E-9EBE-C694001D719F}"/>
                      </a:ext>
                    </a:extLst>
                  </p:cNvPr>
                  <p:cNvSpPr/>
                  <p:nvPr/>
                </p:nvSpPr>
                <p:spPr>
                  <a:xfrm>
                    <a:off x="7567211" y="3673570"/>
                    <a:ext cx="35023" cy="46721"/>
                  </a:xfrm>
                  <a:custGeom>
                    <a:avLst/>
                    <a:gdLst>
                      <a:gd name="connsiteX0" fmla="*/ 35024 w 35023"/>
                      <a:gd name="connsiteY0" fmla="*/ 44679 h 46721"/>
                      <a:gd name="connsiteX1" fmla="*/ 34630 w 35023"/>
                      <a:gd name="connsiteY1" fmla="*/ 45541 h 46721"/>
                      <a:gd name="connsiteX2" fmla="*/ 33590 w 35023"/>
                      <a:gd name="connsiteY2" fmla="*/ 45951 h 46721"/>
                      <a:gd name="connsiteX3" fmla="*/ 31646 w 35023"/>
                      <a:gd name="connsiteY3" fmla="*/ 46088 h 46721"/>
                      <a:gd name="connsiteX4" fmla="*/ 29682 w 35023"/>
                      <a:gd name="connsiteY4" fmla="*/ 45951 h 46721"/>
                      <a:gd name="connsiteX5" fmla="*/ 28621 w 35023"/>
                      <a:gd name="connsiteY5" fmla="*/ 45541 h 46721"/>
                      <a:gd name="connsiteX6" fmla="*/ 28286 w 35023"/>
                      <a:gd name="connsiteY6" fmla="*/ 44679 h 46721"/>
                      <a:gd name="connsiteX7" fmla="*/ 28286 w 35023"/>
                      <a:gd name="connsiteY7" fmla="*/ 40440 h 46721"/>
                      <a:gd name="connsiteX8" fmla="*/ 22062 w 35023"/>
                      <a:gd name="connsiteY8" fmla="*/ 45052 h 46721"/>
                      <a:gd name="connsiteX9" fmla="*/ 14781 w 35023"/>
                      <a:gd name="connsiteY9" fmla="*/ 46722 h 46721"/>
                      <a:gd name="connsiteX10" fmla="*/ 8698 w 35023"/>
                      <a:gd name="connsiteY10" fmla="*/ 45839 h 46721"/>
                      <a:gd name="connsiteX11" fmla="*/ 4044 w 35023"/>
                      <a:gd name="connsiteY11" fmla="*/ 43307 h 46721"/>
                      <a:gd name="connsiteX12" fmla="*/ 1061 w 35023"/>
                      <a:gd name="connsiteY12" fmla="*/ 39263 h 46721"/>
                      <a:gd name="connsiteX13" fmla="*/ 0 w 35023"/>
                      <a:gd name="connsiteY13" fmla="*/ 33768 h 46721"/>
                      <a:gd name="connsiteX14" fmla="*/ 1471 w 35023"/>
                      <a:gd name="connsiteY14" fmla="*/ 27544 h 46721"/>
                      <a:gd name="connsiteX15" fmla="*/ 5689 w 35023"/>
                      <a:gd name="connsiteY15" fmla="*/ 23147 h 46721"/>
                      <a:gd name="connsiteX16" fmla="*/ 12402 w 35023"/>
                      <a:gd name="connsiteY16" fmla="*/ 20516 h 46721"/>
                      <a:gd name="connsiteX17" fmla="*/ 21374 w 35023"/>
                      <a:gd name="connsiteY17" fmla="*/ 19654 h 46721"/>
                      <a:gd name="connsiteX18" fmla="*/ 27242 w 35023"/>
                      <a:gd name="connsiteY18" fmla="*/ 19654 h 46721"/>
                      <a:gd name="connsiteX19" fmla="*/ 27242 w 35023"/>
                      <a:gd name="connsiteY19" fmla="*/ 16335 h 46721"/>
                      <a:gd name="connsiteX20" fmla="*/ 26711 w 35023"/>
                      <a:gd name="connsiteY20" fmla="*/ 11996 h 46721"/>
                      <a:gd name="connsiteX21" fmla="*/ 25041 w 35023"/>
                      <a:gd name="connsiteY21" fmla="*/ 8855 h 46721"/>
                      <a:gd name="connsiteX22" fmla="*/ 22020 w 35023"/>
                      <a:gd name="connsiteY22" fmla="*/ 6970 h 46721"/>
                      <a:gd name="connsiteX23" fmla="*/ 17487 w 35023"/>
                      <a:gd name="connsiteY23" fmla="*/ 6323 h 46721"/>
                      <a:gd name="connsiteX24" fmla="*/ 12286 w 35023"/>
                      <a:gd name="connsiteY24" fmla="*/ 7011 h 46721"/>
                      <a:gd name="connsiteX25" fmla="*/ 8263 w 35023"/>
                      <a:gd name="connsiteY25" fmla="*/ 8524 h 46721"/>
                      <a:gd name="connsiteX26" fmla="*/ 5379 w 35023"/>
                      <a:gd name="connsiteY26" fmla="*/ 10036 h 46721"/>
                      <a:gd name="connsiteX27" fmla="*/ 3651 w 35023"/>
                      <a:gd name="connsiteY27" fmla="*/ 10724 h 46721"/>
                      <a:gd name="connsiteX28" fmla="*/ 2984 w 35023"/>
                      <a:gd name="connsiteY28" fmla="*/ 10529 h 46721"/>
                      <a:gd name="connsiteX29" fmla="*/ 2495 w 35023"/>
                      <a:gd name="connsiteY29" fmla="*/ 9978 h 46721"/>
                      <a:gd name="connsiteX30" fmla="*/ 2180 w 35023"/>
                      <a:gd name="connsiteY30" fmla="*/ 8996 h 46721"/>
                      <a:gd name="connsiteX31" fmla="*/ 2080 w 35023"/>
                      <a:gd name="connsiteY31" fmla="*/ 7699 h 46721"/>
                      <a:gd name="connsiteX32" fmla="*/ 2258 w 35023"/>
                      <a:gd name="connsiteY32" fmla="*/ 5834 h 46721"/>
                      <a:gd name="connsiteX33" fmla="*/ 3062 w 35023"/>
                      <a:gd name="connsiteY33" fmla="*/ 4538 h 46721"/>
                      <a:gd name="connsiteX34" fmla="*/ 5263 w 35023"/>
                      <a:gd name="connsiteY34" fmla="*/ 3083 h 46721"/>
                      <a:gd name="connsiteX35" fmla="*/ 8855 w 35023"/>
                      <a:gd name="connsiteY35" fmla="*/ 1571 h 46721"/>
                      <a:gd name="connsiteX36" fmla="*/ 13310 w 35023"/>
                      <a:gd name="connsiteY36" fmla="*/ 452 h 46721"/>
                      <a:gd name="connsiteX37" fmla="*/ 18200 w 35023"/>
                      <a:gd name="connsiteY37" fmla="*/ 0 h 46721"/>
                      <a:gd name="connsiteX38" fmla="*/ 26011 w 35023"/>
                      <a:gd name="connsiteY38" fmla="*/ 1040 h 46721"/>
                      <a:gd name="connsiteX39" fmla="*/ 31232 w 35023"/>
                      <a:gd name="connsiteY39" fmla="*/ 4082 h 46721"/>
                      <a:gd name="connsiteX40" fmla="*/ 34116 w 35023"/>
                      <a:gd name="connsiteY40" fmla="*/ 9067 h 46721"/>
                      <a:gd name="connsiteX41" fmla="*/ 35020 w 35023"/>
                      <a:gd name="connsiteY41" fmla="*/ 16016 h 46721"/>
                      <a:gd name="connsiteX42" fmla="*/ 35020 w 35023"/>
                      <a:gd name="connsiteY42" fmla="*/ 44679 h 46721"/>
                      <a:gd name="connsiteX43" fmla="*/ 27250 w 35023"/>
                      <a:gd name="connsiteY43" fmla="*/ 25265 h 46721"/>
                      <a:gd name="connsiteX44" fmla="*/ 20574 w 35023"/>
                      <a:gd name="connsiteY44" fmla="*/ 25265 h 46721"/>
                      <a:gd name="connsiteX45" fmla="*/ 14980 w 35023"/>
                      <a:gd name="connsiteY45" fmla="*/ 25816 h 46721"/>
                      <a:gd name="connsiteX46" fmla="*/ 11035 w 35023"/>
                      <a:gd name="connsiteY46" fmla="*/ 27424 h 46721"/>
                      <a:gd name="connsiteX47" fmla="*/ 8739 w 35023"/>
                      <a:gd name="connsiteY47" fmla="*/ 29977 h 46721"/>
                      <a:gd name="connsiteX48" fmla="*/ 8014 w 35023"/>
                      <a:gd name="connsiteY48" fmla="*/ 33391 h 46721"/>
                      <a:gd name="connsiteX49" fmla="*/ 10115 w 35023"/>
                      <a:gd name="connsiteY49" fmla="*/ 38654 h 46721"/>
                      <a:gd name="connsiteX50" fmla="*/ 16024 w 35023"/>
                      <a:gd name="connsiteY50" fmla="*/ 40618 h 46721"/>
                      <a:gd name="connsiteX51" fmla="*/ 21734 w 35023"/>
                      <a:gd name="connsiteY51" fmla="*/ 39068 h 46721"/>
                      <a:gd name="connsiteX52" fmla="*/ 27250 w 35023"/>
                      <a:gd name="connsiteY52" fmla="*/ 34299 h 46721"/>
                      <a:gd name="connsiteX53" fmla="*/ 27250 w 35023"/>
                      <a:gd name="connsiteY53" fmla="*/ 25265 h 46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5023" h="46721">
                        <a:moveTo>
                          <a:pt x="35024" y="44679"/>
                        </a:moveTo>
                        <a:cubicBezTo>
                          <a:pt x="35024" y="45052"/>
                          <a:pt x="34887" y="45346"/>
                          <a:pt x="34630" y="45541"/>
                        </a:cubicBezTo>
                        <a:cubicBezTo>
                          <a:pt x="34373" y="45719"/>
                          <a:pt x="34042" y="45856"/>
                          <a:pt x="33590" y="45951"/>
                        </a:cubicBezTo>
                        <a:cubicBezTo>
                          <a:pt x="33159" y="46050"/>
                          <a:pt x="32508" y="46088"/>
                          <a:pt x="31646" y="46088"/>
                        </a:cubicBezTo>
                        <a:cubicBezTo>
                          <a:pt x="30822" y="46088"/>
                          <a:pt x="30175" y="46050"/>
                          <a:pt x="29682" y="45951"/>
                        </a:cubicBezTo>
                        <a:cubicBezTo>
                          <a:pt x="29193" y="45852"/>
                          <a:pt x="28837" y="45715"/>
                          <a:pt x="28621" y="45541"/>
                        </a:cubicBezTo>
                        <a:cubicBezTo>
                          <a:pt x="28406" y="45346"/>
                          <a:pt x="28286" y="45052"/>
                          <a:pt x="28286" y="44679"/>
                        </a:cubicBezTo>
                        <a:lnTo>
                          <a:pt x="28286" y="40440"/>
                        </a:lnTo>
                        <a:cubicBezTo>
                          <a:pt x="26421" y="42420"/>
                          <a:pt x="24341" y="43954"/>
                          <a:pt x="22062" y="45052"/>
                        </a:cubicBezTo>
                        <a:cubicBezTo>
                          <a:pt x="19766" y="46171"/>
                          <a:pt x="17330" y="46722"/>
                          <a:pt x="14781" y="46722"/>
                        </a:cubicBezTo>
                        <a:cubicBezTo>
                          <a:pt x="12543" y="46722"/>
                          <a:pt x="10500" y="46428"/>
                          <a:pt x="8698" y="45839"/>
                        </a:cubicBezTo>
                        <a:cubicBezTo>
                          <a:pt x="6870" y="45271"/>
                          <a:pt x="5341" y="44426"/>
                          <a:pt x="4044" y="43307"/>
                        </a:cubicBezTo>
                        <a:cubicBezTo>
                          <a:pt x="2768" y="42209"/>
                          <a:pt x="1786" y="40854"/>
                          <a:pt x="1061" y="39263"/>
                        </a:cubicBezTo>
                        <a:cubicBezTo>
                          <a:pt x="352" y="37655"/>
                          <a:pt x="0" y="35828"/>
                          <a:pt x="0" y="33768"/>
                        </a:cubicBezTo>
                        <a:cubicBezTo>
                          <a:pt x="0" y="31373"/>
                          <a:pt x="489" y="29313"/>
                          <a:pt x="1471" y="27544"/>
                        </a:cubicBezTo>
                        <a:cubicBezTo>
                          <a:pt x="2453" y="25779"/>
                          <a:pt x="3846" y="24304"/>
                          <a:pt x="5689" y="23147"/>
                        </a:cubicBezTo>
                        <a:cubicBezTo>
                          <a:pt x="7517" y="21991"/>
                          <a:pt x="9755" y="21104"/>
                          <a:pt x="12402" y="20516"/>
                        </a:cubicBezTo>
                        <a:cubicBezTo>
                          <a:pt x="15071" y="19948"/>
                          <a:pt x="18055" y="19654"/>
                          <a:pt x="21374" y="19654"/>
                        </a:cubicBezTo>
                        <a:lnTo>
                          <a:pt x="27242" y="19654"/>
                        </a:lnTo>
                        <a:lnTo>
                          <a:pt x="27242" y="16335"/>
                        </a:lnTo>
                        <a:cubicBezTo>
                          <a:pt x="27242" y="14707"/>
                          <a:pt x="27063" y="13252"/>
                          <a:pt x="26711" y="11996"/>
                        </a:cubicBezTo>
                        <a:cubicBezTo>
                          <a:pt x="26376" y="10741"/>
                          <a:pt x="25808" y="9701"/>
                          <a:pt x="25041" y="8855"/>
                        </a:cubicBezTo>
                        <a:cubicBezTo>
                          <a:pt x="24258" y="8031"/>
                          <a:pt x="23255" y="7384"/>
                          <a:pt x="22020" y="6970"/>
                        </a:cubicBezTo>
                        <a:cubicBezTo>
                          <a:pt x="20802" y="6539"/>
                          <a:pt x="19273" y="6323"/>
                          <a:pt x="17487" y="6323"/>
                        </a:cubicBezTo>
                        <a:cubicBezTo>
                          <a:pt x="15544" y="6323"/>
                          <a:pt x="13816" y="6560"/>
                          <a:pt x="12286" y="7011"/>
                        </a:cubicBezTo>
                        <a:cubicBezTo>
                          <a:pt x="10757" y="7463"/>
                          <a:pt x="9419" y="7973"/>
                          <a:pt x="8263" y="8524"/>
                        </a:cubicBezTo>
                        <a:cubicBezTo>
                          <a:pt x="7107" y="9075"/>
                          <a:pt x="6141" y="9585"/>
                          <a:pt x="5379" y="10036"/>
                        </a:cubicBezTo>
                        <a:cubicBezTo>
                          <a:pt x="4612" y="10488"/>
                          <a:pt x="4024" y="10724"/>
                          <a:pt x="3651" y="10724"/>
                        </a:cubicBezTo>
                        <a:cubicBezTo>
                          <a:pt x="3394" y="10724"/>
                          <a:pt x="3178" y="10666"/>
                          <a:pt x="2984" y="10529"/>
                        </a:cubicBezTo>
                        <a:cubicBezTo>
                          <a:pt x="2789" y="10413"/>
                          <a:pt x="2631" y="10215"/>
                          <a:pt x="2495" y="9978"/>
                        </a:cubicBezTo>
                        <a:cubicBezTo>
                          <a:pt x="2358" y="9721"/>
                          <a:pt x="2238" y="9390"/>
                          <a:pt x="2180" y="8996"/>
                        </a:cubicBezTo>
                        <a:cubicBezTo>
                          <a:pt x="2122" y="8603"/>
                          <a:pt x="2080" y="8172"/>
                          <a:pt x="2080" y="7699"/>
                        </a:cubicBezTo>
                        <a:cubicBezTo>
                          <a:pt x="2080" y="6916"/>
                          <a:pt x="2138" y="6286"/>
                          <a:pt x="2258" y="5834"/>
                        </a:cubicBezTo>
                        <a:cubicBezTo>
                          <a:pt x="2358" y="5383"/>
                          <a:pt x="2631" y="4952"/>
                          <a:pt x="3062" y="4538"/>
                        </a:cubicBezTo>
                        <a:cubicBezTo>
                          <a:pt x="3473" y="4127"/>
                          <a:pt x="4218" y="3655"/>
                          <a:pt x="5263" y="3083"/>
                        </a:cubicBezTo>
                        <a:cubicBezTo>
                          <a:pt x="6303" y="2532"/>
                          <a:pt x="7500" y="2043"/>
                          <a:pt x="8855" y="1571"/>
                        </a:cubicBezTo>
                        <a:cubicBezTo>
                          <a:pt x="10231" y="1119"/>
                          <a:pt x="11702" y="746"/>
                          <a:pt x="13310" y="452"/>
                        </a:cubicBezTo>
                        <a:cubicBezTo>
                          <a:pt x="14918" y="157"/>
                          <a:pt x="16550" y="0"/>
                          <a:pt x="18200" y="0"/>
                        </a:cubicBezTo>
                        <a:cubicBezTo>
                          <a:pt x="21262" y="0"/>
                          <a:pt x="23873" y="352"/>
                          <a:pt x="26011" y="1040"/>
                        </a:cubicBezTo>
                        <a:cubicBezTo>
                          <a:pt x="28149" y="1728"/>
                          <a:pt x="29898" y="2747"/>
                          <a:pt x="31232" y="4082"/>
                        </a:cubicBezTo>
                        <a:cubicBezTo>
                          <a:pt x="32546" y="5416"/>
                          <a:pt x="33507" y="7086"/>
                          <a:pt x="34116" y="9067"/>
                        </a:cubicBezTo>
                        <a:cubicBezTo>
                          <a:pt x="34705" y="11047"/>
                          <a:pt x="35020" y="13364"/>
                          <a:pt x="35020" y="16016"/>
                        </a:cubicBezTo>
                        <a:lnTo>
                          <a:pt x="35020" y="44679"/>
                        </a:lnTo>
                        <a:close/>
                        <a:moveTo>
                          <a:pt x="27250" y="25265"/>
                        </a:moveTo>
                        <a:lnTo>
                          <a:pt x="20574" y="25265"/>
                        </a:lnTo>
                        <a:cubicBezTo>
                          <a:pt x="18415" y="25265"/>
                          <a:pt x="16550" y="25443"/>
                          <a:pt x="14980" y="25816"/>
                        </a:cubicBezTo>
                        <a:cubicBezTo>
                          <a:pt x="13389" y="26168"/>
                          <a:pt x="12075" y="26719"/>
                          <a:pt x="11035" y="27424"/>
                        </a:cubicBezTo>
                        <a:cubicBezTo>
                          <a:pt x="9995" y="28132"/>
                          <a:pt x="9228" y="28974"/>
                          <a:pt x="8739" y="29977"/>
                        </a:cubicBezTo>
                        <a:cubicBezTo>
                          <a:pt x="8250" y="30959"/>
                          <a:pt x="8014" y="32098"/>
                          <a:pt x="8014" y="33391"/>
                        </a:cubicBezTo>
                        <a:cubicBezTo>
                          <a:pt x="8014" y="35591"/>
                          <a:pt x="8723" y="37357"/>
                          <a:pt x="10115" y="38654"/>
                        </a:cubicBezTo>
                        <a:cubicBezTo>
                          <a:pt x="11528" y="39967"/>
                          <a:pt x="13492" y="40618"/>
                          <a:pt x="16024" y="40618"/>
                        </a:cubicBezTo>
                        <a:cubicBezTo>
                          <a:pt x="18067" y="40618"/>
                          <a:pt x="19969" y="40108"/>
                          <a:pt x="21734" y="39068"/>
                        </a:cubicBezTo>
                        <a:cubicBezTo>
                          <a:pt x="23483" y="38028"/>
                          <a:pt x="25327" y="36437"/>
                          <a:pt x="27250" y="34299"/>
                        </a:cubicBezTo>
                        <a:lnTo>
                          <a:pt x="27250" y="25265"/>
                        </a:lnTo>
                        <a:close/>
                      </a:path>
                    </a:pathLst>
                  </a:custGeom>
                  <a:solidFill>
                    <a:srgbClr val="C7D30F"/>
                  </a:solidFill>
                  <a:ln w="4136" cap="flat">
                    <a:noFill/>
                    <a:prstDash val="solid"/>
                    <a:miter/>
                  </a:ln>
                </p:spPr>
                <p:txBody>
                  <a:bodyPr rtlCol="0" anchor="ctr"/>
                  <a:lstStyle/>
                  <a:p>
                    <a:endParaRPr lang="de-DE"/>
                  </a:p>
                </p:txBody>
              </p:sp>
              <p:sp>
                <p:nvSpPr>
                  <p:cNvPr id="51" name="Freihandform: Form 50">
                    <a:extLst>
                      <a:ext uri="{FF2B5EF4-FFF2-40B4-BE49-F238E27FC236}">
                        <a16:creationId xmlns:a16="http://schemas.microsoft.com/office/drawing/2014/main" id="{623FF09F-2644-4AFD-8F65-A80A106A5151}"/>
                      </a:ext>
                    </a:extLst>
                  </p:cNvPr>
                  <p:cNvSpPr/>
                  <p:nvPr/>
                </p:nvSpPr>
                <p:spPr>
                  <a:xfrm>
                    <a:off x="7611364" y="3673669"/>
                    <a:ext cx="40356" cy="62957"/>
                  </a:xfrm>
                  <a:custGeom>
                    <a:avLst/>
                    <a:gdLst>
                      <a:gd name="connsiteX0" fmla="*/ 40357 w 40356"/>
                      <a:gd name="connsiteY0" fmla="*/ 3966 h 62957"/>
                      <a:gd name="connsiteX1" fmla="*/ 39905 w 40356"/>
                      <a:gd name="connsiteY1" fmla="*/ 6340 h 62957"/>
                      <a:gd name="connsiteX2" fmla="*/ 38749 w 40356"/>
                      <a:gd name="connsiteY2" fmla="*/ 7086 h 62957"/>
                      <a:gd name="connsiteX3" fmla="*/ 32645 w 40356"/>
                      <a:gd name="connsiteY3" fmla="*/ 7086 h 62957"/>
                      <a:gd name="connsiteX4" fmla="*/ 34961 w 40356"/>
                      <a:gd name="connsiteY4" fmla="*/ 10836 h 62957"/>
                      <a:gd name="connsiteX5" fmla="*/ 35629 w 40356"/>
                      <a:gd name="connsiteY5" fmla="*/ 15117 h 62957"/>
                      <a:gd name="connsiteX6" fmla="*/ 34452 w 40356"/>
                      <a:gd name="connsiteY6" fmla="*/ 21635 h 62957"/>
                      <a:gd name="connsiteX7" fmla="*/ 31054 w 40356"/>
                      <a:gd name="connsiteY7" fmla="*/ 26425 h 62957"/>
                      <a:gd name="connsiteX8" fmla="*/ 25812 w 40356"/>
                      <a:gd name="connsiteY8" fmla="*/ 29430 h 62957"/>
                      <a:gd name="connsiteX9" fmla="*/ 19099 w 40356"/>
                      <a:gd name="connsiteY9" fmla="*/ 30470 h 62957"/>
                      <a:gd name="connsiteX10" fmla="*/ 14135 w 40356"/>
                      <a:gd name="connsiteY10" fmla="*/ 29782 h 62957"/>
                      <a:gd name="connsiteX11" fmla="*/ 10521 w 40356"/>
                      <a:gd name="connsiteY11" fmla="*/ 28054 h 62957"/>
                      <a:gd name="connsiteX12" fmla="*/ 9129 w 40356"/>
                      <a:gd name="connsiteY12" fmla="*/ 29997 h 62957"/>
                      <a:gd name="connsiteX13" fmla="*/ 8578 w 40356"/>
                      <a:gd name="connsiteY13" fmla="*/ 32492 h 62957"/>
                      <a:gd name="connsiteX14" fmla="*/ 10107 w 40356"/>
                      <a:gd name="connsiteY14" fmla="*/ 35239 h 62957"/>
                      <a:gd name="connsiteX15" fmla="*/ 14209 w 40356"/>
                      <a:gd name="connsiteY15" fmla="*/ 36416 h 62957"/>
                      <a:gd name="connsiteX16" fmla="*/ 25340 w 40356"/>
                      <a:gd name="connsiteY16" fmla="*/ 36888 h 62957"/>
                      <a:gd name="connsiteX17" fmla="*/ 31170 w 40356"/>
                      <a:gd name="connsiteY17" fmla="*/ 37771 h 62957"/>
                      <a:gd name="connsiteX18" fmla="*/ 35761 w 40356"/>
                      <a:gd name="connsiteY18" fmla="*/ 39988 h 62957"/>
                      <a:gd name="connsiteX19" fmla="*/ 38803 w 40356"/>
                      <a:gd name="connsiteY19" fmla="*/ 43523 h 62957"/>
                      <a:gd name="connsiteX20" fmla="*/ 39884 w 40356"/>
                      <a:gd name="connsiteY20" fmla="*/ 48412 h 62957"/>
                      <a:gd name="connsiteX21" fmla="*/ 38650 w 40356"/>
                      <a:gd name="connsiteY21" fmla="*/ 53986 h 62957"/>
                      <a:gd name="connsiteX22" fmla="*/ 34879 w 40356"/>
                      <a:gd name="connsiteY22" fmla="*/ 58639 h 62957"/>
                      <a:gd name="connsiteX23" fmla="*/ 28423 w 40356"/>
                      <a:gd name="connsiteY23" fmla="*/ 61801 h 62957"/>
                      <a:gd name="connsiteX24" fmla="*/ 19136 w 40356"/>
                      <a:gd name="connsiteY24" fmla="*/ 62957 h 62957"/>
                      <a:gd name="connsiteX25" fmla="*/ 10343 w 40356"/>
                      <a:gd name="connsiteY25" fmla="*/ 62095 h 62957"/>
                      <a:gd name="connsiteX26" fmla="*/ 4397 w 40356"/>
                      <a:gd name="connsiteY26" fmla="*/ 59700 h 62957"/>
                      <a:gd name="connsiteX27" fmla="*/ 1040 w 40356"/>
                      <a:gd name="connsiteY27" fmla="*/ 56087 h 62957"/>
                      <a:gd name="connsiteX28" fmla="*/ 0 w 40356"/>
                      <a:gd name="connsiteY28" fmla="*/ 51533 h 62957"/>
                      <a:gd name="connsiteX29" fmla="*/ 373 w 40356"/>
                      <a:gd name="connsiteY29" fmla="*/ 48508 h 62957"/>
                      <a:gd name="connsiteX30" fmla="*/ 1529 w 40356"/>
                      <a:gd name="connsiteY30" fmla="*/ 45719 h 62957"/>
                      <a:gd name="connsiteX31" fmla="*/ 3473 w 40356"/>
                      <a:gd name="connsiteY31" fmla="*/ 43187 h 62957"/>
                      <a:gd name="connsiteX32" fmla="*/ 6162 w 40356"/>
                      <a:gd name="connsiteY32" fmla="*/ 40813 h 62957"/>
                      <a:gd name="connsiteX33" fmla="*/ 2727 w 40356"/>
                      <a:gd name="connsiteY33" fmla="*/ 37829 h 62957"/>
                      <a:gd name="connsiteX34" fmla="*/ 1608 w 40356"/>
                      <a:gd name="connsiteY34" fmla="*/ 33963 h 62957"/>
                      <a:gd name="connsiteX35" fmla="*/ 2785 w 40356"/>
                      <a:gd name="connsiteY35" fmla="*/ 28820 h 62957"/>
                      <a:gd name="connsiteX36" fmla="*/ 5731 w 40356"/>
                      <a:gd name="connsiteY36" fmla="*/ 24755 h 62957"/>
                      <a:gd name="connsiteX37" fmla="*/ 3415 w 40356"/>
                      <a:gd name="connsiteY37" fmla="*/ 20810 h 62957"/>
                      <a:gd name="connsiteX38" fmla="*/ 2553 w 40356"/>
                      <a:gd name="connsiteY38" fmla="*/ 15490 h 62957"/>
                      <a:gd name="connsiteX39" fmla="*/ 3787 w 40356"/>
                      <a:gd name="connsiteY39" fmla="*/ 8971 h 62957"/>
                      <a:gd name="connsiteX40" fmla="*/ 7202 w 40356"/>
                      <a:gd name="connsiteY40" fmla="*/ 4102 h 62957"/>
                      <a:gd name="connsiteX41" fmla="*/ 12423 w 40356"/>
                      <a:gd name="connsiteY41" fmla="*/ 1061 h 62957"/>
                      <a:gd name="connsiteX42" fmla="*/ 19099 w 40356"/>
                      <a:gd name="connsiteY42" fmla="*/ 0 h 62957"/>
                      <a:gd name="connsiteX43" fmla="*/ 22712 w 40356"/>
                      <a:gd name="connsiteY43" fmla="*/ 215 h 62957"/>
                      <a:gd name="connsiteX44" fmla="*/ 25874 w 40356"/>
                      <a:gd name="connsiteY44" fmla="*/ 804 h 62957"/>
                      <a:gd name="connsiteX45" fmla="*/ 38749 w 40356"/>
                      <a:gd name="connsiteY45" fmla="*/ 804 h 62957"/>
                      <a:gd name="connsiteX46" fmla="*/ 39967 w 40356"/>
                      <a:gd name="connsiteY46" fmla="*/ 1571 h 62957"/>
                      <a:gd name="connsiteX47" fmla="*/ 40357 w 40356"/>
                      <a:gd name="connsiteY47" fmla="*/ 3966 h 62957"/>
                      <a:gd name="connsiteX48" fmla="*/ 32073 w 40356"/>
                      <a:gd name="connsiteY48" fmla="*/ 48839 h 62957"/>
                      <a:gd name="connsiteX49" fmla="*/ 29815 w 40356"/>
                      <a:gd name="connsiteY49" fmla="*/ 44600 h 62957"/>
                      <a:gd name="connsiteX50" fmla="*/ 23732 w 40356"/>
                      <a:gd name="connsiteY50" fmla="*/ 43030 h 62957"/>
                      <a:gd name="connsiteX51" fmla="*/ 12701 w 40356"/>
                      <a:gd name="connsiteY51" fmla="*/ 42657 h 62957"/>
                      <a:gd name="connsiteX52" fmla="*/ 10206 w 40356"/>
                      <a:gd name="connsiteY52" fmla="*/ 44894 h 62957"/>
                      <a:gd name="connsiteX53" fmla="*/ 8677 w 40356"/>
                      <a:gd name="connsiteY53" fmla="*/ 46917 h 62957"/>
                      <a:gd name="connsiteX54" fmla="*/ 7894 w 40356"/>
                      <a:gd name="connsiteY54" fmla="*/ 48839 h 62957"/>
                      <a:gd name="connsiteX55" fmla="*/ 7679 w 40356"/>
                      <a:gd name="connsiteY55" fmla="*/ 50762 h 62957"/>
                      <a:gd name="connsiteX56" fmla="*/ 10799 w 40356"/>
                      <a:gd name="connsiteY56" fmla="*/ 55416 h 62957"/>
                      <a:gd name="connsiteX57" fmla="*/ 19513 w 40356"/>
                      <a:gd name="connsiteY57" fmla="*/ 57007 h 62957"/>
                      <a:gd name="connsiteX58" fmla="*/ 25460 w 40356"/>
                      <a:gd name="connsiteY58" fmla="*/ 56319 h 62957"/>
                      <a:gd name="connsiteX59" fmla="*/ 29326 w 40356"/>
                      <a:gd name="connsiteY59" fmla="*/ 54512 h 62957"/>
                      <a:gd name="connsiteX60" fmla="*/ 31427 w 40356"/>
                      <a:gd name="connsiteY60" fmla="*/ 51902 h 62957"/>
                      <a:gd name="connsiteX61" fmla="*/ 32073 w 40356"/>
                      <a:gd name="connsiteY61" fmla="*/ 48839 h 62957"/>
                      <a:gd name="connsiteX62" fmla="*/ 28149 w 40356"/>
                      <a:gd name="connsiteY62" fmla="*/ 15154 h 62957"/>
                      <a:gd name="connsiteX63" fmla="*/ 25754 w 40356"/>
                      <a:gd name="connsiteY63" fmla="*/ 8383 h 62957"/>
                      <a:gd name="connsiteX64" fmla="*/ 18941 w 40356"/>
                      <a:gd name="connsiteY64" fmla="*/ 5951 h 62957"/>
                      <a:gd name="connsiteX65" fmla="*/ 14997 w 40356"/>
                      <a:gd name="connsiteY65" fmla="*/ 6696 h 62957"/>
                      <a:gd name="connsiteX66" fmla="*/ 12191 w 40356"/>
                      <a:gd name="connsiteY66" fmla="*/ 8777 h 62957"/>
                      <a:gd name="connsiteX67" fmla="*/ 10542 w 40356"/>
                      <a:gd name="connsiteY67" fmla="*/ 11818 h 62957"/>
                      <a:gd name="connsiteX68" fmla="*/ 9991 w 40356"/>
                      <a:gd name="connsiteY68" fmla="*/ 15448 h 62957"/>
                      <a:gd name="connsiteX69" fmla="*/ 12386 w 40356"/>
                      <a:gd name="connsiteY69" fmla="*/ 22045 h 62957"/>
                      <a:gd name="connsiteX70" fmla="*/ 19099 w 40356"/>
                      <a:gd name="connsiteY70" fmla="*/ 24461 h 62957"/>
                      <a:gd name="connsiteX71" fmla="*/ 23123 w 40356"/>
                      <a:gd name="connsiteY71" fmla="*/ 23736 h 62957"/>
                      <a:gd name="connsiteX72" fmla="*/ 25928 w 40356"/>
                      <a:gd name="connsiteY72" fmla="*/ 21693 h 62957"/>
                      <a:gd name="connsiteX73" fmla="*/ 27598 w 40356"/>
                      <a:gd name="connsiteY73" fmla="*/ 18709 h 62957"/>
                      <a:gd name="connsiteX74" fmla="*/ 28149 w 40356"/>
                      <a:gd name="connsiteY74" fmla="*/ 15154 h 62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40356" h="62957">
                        <a:moveTo>
                          <a:pt x="40357" y="3966"/>
                        </a:moveTo>
                        <a:cubicBezTo>
                          <a:pt x="40357" y="5064"/>
                          <a:pt x="40220" y="5851"/>
                          <a:pt x="39905" y="6340"/>
                        </a:cubicBezTo>
                        <a:cubicBezTo>
                          <a:pt x="39611" y="6829"/>
                          <a:pt x="39217" y="7086"/>
                          <a:pt x="38749" y="7086"/>
                        </a:cubicBezTo>
                        <a:lnTo>
                          <a:pt x="32645" y="7086"/>
                        </a:lnTo>
                        <a:cubicBezTo>
                          <a:pt x="33743" y="8205"/>
                          <a:pt x="34531" y="9460"/>
                          <a:pt x="34961" y="10836"/>
                        </a:cubicBezTo>
                        <a:cubicBezTo>
                          <a:pt x="35413" y="12212"/>
                          <a:pt x="35629" y="13625"/>
                          <a:pt x="35629" y="15117"/>
                        </a:cubicBezTo>
                        <a:cubicBezTo>
                          <a:pt x="35629" y="17570"/>
                          <a:pt x="35235" y="19750"/>
                          <a:pt x="34452" y="21635"/>
                        </a:cubicBezTo>
                        <a:cubicBezTo>
                          <a:pt x="33648" y="23520"/>
                          <a:pt x="32529" y="25108"/>
                          <a:pt x="31054" y="26425"/>
                        </a:cubicBezTo>
                        <a:cubicBezTo>
                          <a:pt x="29583" y="27739"/>
                          <a:pt x="27834" y="28742"/>
                          <a:pt x="25812" y="29430"/>
                        </a:cubicBezTo>
                        <a:cubicBezTo>
                          <a:pt x="23790" y="30117"/>
                          <a:pt x="21552" y="30470"/>
                          <a:pt x="19099" y="30470"/>
                        </a:cubicBezTo>
                        <a:cubicBezTo>
                          <a:pt x="17350" y="30470"/>
                          <a:pt x="15701" y="30233"/>
                          <a:pt x="14135" y="29782"/>
                        </a:cubicBezTo>
                        <a:cubicBezTo>
                          <a:pt x="12585" y="29330"/>
                          <a:pt x="11367" y="28742"/>
                          <a:pt x="10521" y="28054"/>
                        </a:cubicBezTo>
                        <a:cubicBezTo>
                          <a:pt x="9954" y="28621"/>
                          <a:pt x="9481" y="29272"/>
                          <a:pt x="9129" y="29997"/>
                        </a:cubicBezTo>
                        <a:cubicBezTo>
                          <a:pt x="8756" y="30722"/>
                          <a:pt x="8578" y="31547"/>
                          <a:pt x="8578" y="32492"/>
                        </a:cubicBezTo>
                        <a:cubicBezTo>
                          <a:pt x="8578" y="33590"/>
                          <a:pt x="9087" y="34514"/>
                          <a:pt x="10107" y="35239"/>
                        </a:cubicBezTo>
                        <a:cubicBezTo>
                          <a:pt x="11126" y="35964"/>
                          <a:pt x="12502" y="36358"/>
                          <a:pt x="14209" y="36416"/>
                        </a:cubicBezTo>
                        <a:lnTo>
                          <a:pt x="25340" y="36888"/>
                        </a:lnTo>
                        <a:cubicBezTo>
                          <a:pt x="27461" y="36946"/>
                          <a:pt x="29405" y="37241"/>
                          <a:pt x="31170" y="37771"/>
                        </a:cubicBezTo>
                        <a:cubicBezTo>
                          <a:pt x="32935" y="38281"/>
                          <a:pt x="34468" y="39027"/>
                          <a:pt x="35761" y="39988"/>
                        </a:cubicBezTo>
                        <a:cubicBezTo>
                          <a:pt x="37058" y="40949"/>
                          <a:pt x="38078" y="42126"/>
                          <a:pt x="38803" y="43523"/>
                        </a:cubicBezTo>
                        <a:cubicBezTo>
                          <a:pt x="39528" y="44936"/>
                          <a:pt x="39884" y="46544"/>
                          <a:pt x="39884" y="48412"/>
                        </a:cubicBezTo>
                        <a:cubicBezTo>
                          <a:pt x="39884" y="50377"/>
                          <a:pt x="39474" y="52221"/>
                          <a:pt x="38650" y="53986"/>
                        </a:cubicBezTo>
                        <a:cubicBezTo>
                          <a:pt x="37825" y="55751"/>
                          <a:pt x="36590" y="57305"/>
                          <a:pt x="34879" y="58639"/>
                        </a:cubicBezTo>
                        <a:cubicBezTo>
                          <a:pt x="33192" y="59974"/>
                          <a:pt x="31050" y="61035"/>
                          <a:pt x="28423" y="61801"/>
                        </a:cubicBezTo>
                        <a:cubicBezTo>
                          <a:pt x="25791" y="62584"/>
                          <a:pt x="22712" y="62957"/>
                          <a:pt x="19136" y="62957"/>
                        </a:cubicBezTo>
                        <a:cubicBezTo>
                          <a:pt x="15701" y="62957"/>
                          <a:pt x="12755" y="62663"/>
                          <a:pt x="10343" y="62095"/>
                        </a:cubicBezTo>
                        <a:cubicBezTo>
                          <a:pt x="7927" y="61507"/>
                          <a:pt x="5946" y="60720"/>
                          <a:pt x="4397" y="59700"/>
                        </a:cubicBezTo>
                        <a:cubicBezTo>
                          <a:pt x="2868" y="58697"/>
                          <a:pt x="1728" y="57500"/>
                          <a:pt x="1040" y="56087"/>
                        </a:cubicBezTo>
                        <a:cubicBezTo>
                          <a:pt x="352" y="54694"/>
                          <a:pt x="0" y="53161"/>
                          <a:pt x="0" y="51533"/>
                        </a:cubicBezTo>
                        <a:cubicBezTo>
                          <a:pt x="0" y="50493"/>
                          <a:pt x="116" y="49490"/>
                          <a:pt x="373" y="48508"/>
                        </a:cubicBezTo>
                        <a:cubicBezTo>
                          <a:pt x="630" y="47526"/>
                          <a:pt x="1019" y="46606"/>
                          <a:pt x="1529" y="45719"/>
                        </a:cubicBezTo>
                        <a:cubicBezTo>
                          <a:pt x="2060" y="44836"/>
                          <a:pt x="2706" y="43991"/>
                          <a:pt x="3473" y="43187"/>
                        </a:cubicBezTo>
                        <a:cubicBezTo>
                          <a:pt x="4256" y="42383"/>
                          <a:pt x="5142" y="41596"/>
                          <a:pt x="6162" y="40813"/>
                        </a:cubicBezTo>
                        <a:cubicBezTo>
                          <a:pt x="4612" y="40029"/>
                          <a:pt x="3452" y="39027"/>
                          <a:pt x="2727" y="37829"/>
                        </a:cubicBezTo>
                        <a:cubicBezTo>
                          <a:pt x="1981" y="36631"/>
                          <a:pt x="1608" y="35334"/>
                          <a:pt x="1608" y="33963"/>
                        </a:cubicBezTo>
                        <a:cubicBezTo>
                          <a:pt x="1608" y="32040"/>
                          <a:pt x="2001" y="30333"/>
                          <a:pt x="2785" y="28820"/>
                        </a:cubicBezTo>
                        <a:cubicBezTo>
                          <a:pt x="3589" y="27308"/>
                          <a:pt x="4550" y="25953"/>
                          <a:pt x="5731" y="24755"/>
                        </a:cubicBezTo>
                        <a:cubicBezTo>
                          <a:pt x="4749" y="23578"/>
                          <a:pt x="3982" y="22261"/>
                          <a:pt x="3415" y="20810"/>
                        </a:cubicBezTo>
                        <a:cubicBezTo>
                          <a:pt x="2847" y="19339"/>
                          <a:pt x="2553" y="17570"/>
                          <a:pt x="2553" y="15490"/>
                        </a:cubicBezTo>
                        <a:cubicBezTo>
                          <a:pt x="2553" y="13057"/>
                          <a:pt x="2963" y="10898"/>
                          <a:pt x="3787" y="8971"/>
                        </a:cubicBezTo>
                        <a:cubicBezTo>
                          <a:pt x="4612" y="7049"/>
                          <a:pt x="5752" y="5420"/>
                          <a:pt x="7202" y="4102"/>
                        </a:cubicBezTo>
                        <a:cubicBezTo>
                          <a:pt x="8652" y="2785"/>
                          <a:pt x="10401" y="1765"/>
                          <a:pt x="12423" y="1061"/>
                        </a:cubicBezTo>
                        <a:cubicBezTo>
                          <a:pt x="14466" y="352"/>
                          <a:pt x="16683" y="0"/>
                          <a:pt x="19099" y="0"/>
                        </a:cubicBezTo>
                        <a:cubicBezTo>
                          <a:pt x="20396" y="0"/>
                          <a:pt x="21594" y="58"/>
                          <a:pt x="22712" y="215"/>
                        </a:cubicBezTo>
                        <a:cubicBezTo>
                          <a:pt x="23831" y="352"/>
                          <a:pt x="24892" y="551"/>
                          <a:pt x="25874" y="804"/>
                        </a:cubicBezTo>
                        <a:lnTo>
                          <a:pt x="38749" y="804"/>
                        </a:lnTo>
                        <a:cubicBezTo>
                          <a:pt x="39300" y="804"/>
                          <a:pt x="39690" y="1061"/>
                          <a:pt x="39967" y="1571"/>
                        </a:cubicBezTo>
                        <a:cubicBezTo>
                          <a:pt x="40220" y="2101"/>
                          <a:pt x="40357" y="2884"/>
                          <a:pt x="40357" y="3966"/>
                        </a:cubicBezTo>
                        <a:close/>
                        <a:moveTo>
                          <a:pt x="32073" y="48839"/>
                        </a:moveTo>
                        <a:cubicBezTo>
                          <a:pt x="32073" y="47012"/>
                          <a:pt x="31327" y="45599"/>
                          <a:pt x="29815" y="44600"/>
                        </a:cubicBezTo>
                        <a:cubicBezTo>
                          <a:pt x="28323" y="43618"/>
                          <a:pt x="26280" y="43088"/>
                          <a:pt x="23732" y="43030"/>
                        </a:cubicBezTo>
                        <a:lnTo>
                          <a:pt x="12701" y="42657"/>
                        </a:lnTo>
                        <a:cubicBezTo>
                          <a:pt x="11681" y="43440"/>
                          <a:pt x="10857" y="44190"/>
                          <a:pt x="10206" y="44894"/>
                        </a:cubicBezTo>
                        <a:cubicBezTo>
                          <a:pt x="9560" y="45603"/>
                          <a:pt x="9050" y="46270"/>
                          <a:pt x="8677" y="46917"/>
                        </a:cubicBezTo>
                        <a:cubicBezTo>
                          <a:pt x="8284" y="47563"/>
                          <a:pt x="8031" y="48214"/>
                          <a:pt x="7894" y="48839"/>
                        </a:cubicBezTo>
                        <a:cubicBezTo>
                          <a:pt x="7757" y="49465"/>
                          <a:pt x="7679" y="50116"/>
                          <a:pt x="7679" y="50762"/>
                        </a:cubicBezTo>
                        <a:cubicBezTo>
                          <a:pt x="7679" y="52821"/>
                          <a:pt x="8719" y="54375"/>
                          <a:pt x="10799" y="55416"/>
                        </a:cubicBezTo>
                        <a:cubicBezTo>
                          <a:pt x="12879" y="56476"/>
                          <a:pt x="15784" y="57007"/>
                          <a:pt x="19513" y="57007"/>
                        </a:cubicBezTo>
                        <a:cubicBezTo>
                          <a:pt x="21888" y="57007"/>
                          <a:pt x="23873" y="56771"/>
                          <a:pt x="25460" y="56319"/>
                        </a:cubicBezTo>
                        <a:cubicBezTo>
                          <a:pt x="27047" y="55867"/>
                          <a:pt x="28344" y="55258"/>
                          <a:pt x="29326" y="54512"/>
                        </a:cubicBezTo>
                        <a:cubicBezTo>
                          <a:pt x="30308" y="53746"/>
                          <a:pt x="31012" y="52884"/>
                          <a:pt x="31427" y="51902"/>
                        </a:cubicBezTo>
                        <a:cubicBezTo>
                          <a:pt x="31858" y="50920"/>
                          <a:pt x="32073" y="49896"/>
                          <a:pt x="32073" y="48839"/>
                        </a:cubicBezTo>
                        <a:close/>
                        <a:moveTo>
                          <a:pt x="28149" y="15154"/>
                        </a:moveTo>
                        <a:cubicBezTo>
                          <a:pt x="28149" y="12270"/>
                          <a:pt x="27345" y="9991"/>
                          <a:pt x="25754" y="8383"/>
                        </a:cubicBezTo>
                        <a:cubicBezTo>
                          <a:pt x="24146" y="6754"/>
                          <a:pt x="21888" y="5951"/>
                          <a:pt x="18941" y="5951"/>
                        </a:cubicBezTo>
                        <a:cubicBezTo>
                          <a:pt x="17429" y="5951"/>
                          <a:pt x="16115" y="6208"/>
                          <a:pt x="14997" y="6696"/>
                        </a:cubicBezTo>
                        <a:cubicBezTo>
                          <a:pt x="13878" y="7206"/>
                          <a:pt x="12937" y="7894"/>
                          <a:pt x="12191" y="8777"/>
                        </a:cubicBezTo>
                        <a:cubicBezTo>
                          <a:pt x="11466" y="9659"/>
                          <a:pt x="10894" y="10679"/>
                          <a:pt x="10542" y="11818"/>
                        </a:cubicBezTo>
                        <a:cubicBezTo>
                          <a:pt x="10169" y="12974"/>
                          <a:pt x="9991" y="14172"/>
                          <a:pt x="9991" y="15448"/>
                        </a:cubicBezTo>
                        <a:cubicBezTo>
                          <a:pt x="9991" y="18237"/>
                          <a:pt x="10795" y="20454"/>
                          <a:pt x="12386" y="22045"/>
                        </a:cubicBezTo>
                        <a:cubicBezTo>
                          <a:pt x="13977" y="23653"/>
                          <a:pt x="16215" y="24461"/>
                          <a:pt x="19099" y="24461"/>
                        </a:cubicBezTo>
                        <a:cubicBezTo>
                          <a:pt x="20628" y="24461"/>
                          <a:pt x="21983" y="24225"/>
                          <a:pt x="23123" y="23736"/>
                        </a:cubicBezTo>
                        <a:cubicBezTo>
                          <a:pt x="24262" y="23247"/>
                          <a:pt x="25182" y="22580"/>
                          <a:pt x="25928" y="21693"/>
                        </a:cubicBezTo>
                        <a:cubicBezTo>
                          <a:pt x="26674" y="20831"/>
                          <a:pt x="27225" y="19828"/>
                          <a:pt x="27598" y="18709"/>
                        </a:cubicBezTo>
                        <a:cubicBezTo>
                          <a:pt x="27950" y="17570"/>
                          <a:pt x="28149" y="16389"/>
                          <a:pt x="28149" y="15154"/>
                        </a:cubicBezTo>
                        <a:close/>
                      </a:path>
                    </a:pathLst>
                  </a:custGeom>
                  <a:solidFill>
                    <a:srgbClr val="C7D30F"/>
                  </a:solidFill>
                  <a:ln w="4136" cap="flat">
                    <a:noFill/>
                    <a:prstDash val="solid"/>
                    <a:miter/>
                  </a:ln>
                </p:spPr>
                <p:txBody>
                  <a:bodyPr rtlCol="0" anchor="ctr"/>
                  <a:lstStyle/>
                  <a:p>
                    <a:endParaRPr lang="de-DE"/>
                  </a:p>
                </p:txBody>
              </p:sp>
              <p:sp>
                <p:nvSpPr>
                  <p:cNvPr id="52" name="Freihandform: Form 51">
                    <a:extLst>
                      <a:ext uri="{FF2B5EF4-FFF2-40B4-BE49-F238E27FC236}">
                        <a16:creationId xmlns:a16="http://schemas.microsoft.com/office/drawing/2014/main" id="{DF8706EF-41BA-4239-AE86-9DAD245F46A5}"/>
                      </a:ext>
                    </a:extLst>
                  </p:cNvPr>
                  <p:cNvSpPr/>
                  <p:nvPr/>
                </p:nvSpPr>
                <p:spPr>
                  <a:xfrm>
                    <a:off x="7658426" y="3673586"/>
                    <a:ext cx="39250" cy="46717"/>
                  </a:xfrm>
                  <a:custGeom>
                    <a:avLst/>
                    <a:gdLst>
                      <a:gd name="connsiteX0" fmla="*/ 39250 w 39250"/>
                      <a:gd name="connsiteY0" fmla="*/ 21519 h 46717"/>
                      <a:gd name="connsiteX1" fmla="*/ 38326 w 39250"/>
                      <a:gd name="connsiteY1" fmla="*/ 24150 h 46717"/>
                      <a:gd name="connsiteX2" fmla="*/ 36205 w 39250"/>
                      <a:gd name="connsiteY2" fmla="*/ 24917 h 46717"/>
                      <a:gd name="connsiteX3" fmla="*/ 8114 w 39250"/>
                      <a:gd name="connsiteY3" fmla="*/ 24917 h 46717"/>
                      <a:gd name="connsiteX4" fmla="*/ 8839 w 39250"/>
                      <a:gd name="connsiteY4" fmla="*/ 31298 h 46717"/>
                      <a:gd name="connsiteX5" fmla="*/ 11213 w 39250"/>
                      <a:gd name="connsiteY5" fmla="*/ 36167 h 46717"/>
                      <a:gd name="connsiteX6" fmla="*/ 15531 w 39250"/>
                      <a:gd name="connsiteY6" fmla="*/ 39288 h 46717"/>
                      <a:gd name="connsiteX7" fmla="*/ 22066 w 39250"/>
                      <a:gd name="connsiteY7" fmla="*/ 40369 h 46717"/>
                      <a:gd name="connsiteX8" fmla="*/ 27482 w 39250"/>
                      <a:gd name="connsiteY8" fmla="*/ 39880 h 46717"/>
                      <a:gd name="connsiteX9" fmla="*/ 31605 w 39250"/>
                      <a:gd name="connsiteY9" fmla="*/ 38761 h 46717"/>
                      <a:gd name="connsiteX10" fmla="*/ 34473 w 39250"/>
                      <a:gd name="connsiteY10" fmla="*/ 37663 h 46717"/>
                      <a:gd name="connsiteX11" fmla="*/ 36159 w 39250"/>
                      <a:gd name="connsiteY11" fmla="*/ 37174 h 46717"/>
                      <a:gd name="connsiteX12" fmla="*/ 36747 w 39250"/>
                      <a:gd name="connsiteY12" fmla="*/ 37332 h 46717"/>
                      <a:gd name="connsiteX13" fmla="*/ 37158 w 39250"/>
                      <a:gd name="connsiteY13" fmla="*/ 37821 h 46717"/>
                      <a:gd name="connsiteX14" fmla="*/ 37352 w 39250"/>
                      <a:gd name="connsiteY14" fmla="*/ 38745 h 46717"/>
                      <a:gd name="connsiteX15" fmla="*/ 37431 w 39250"/>
                      <a:gd name="connsiteY15" fmla="*/ 40199 h 46717"/>
                      <a:gd name="connsiteX16" fmla="*/ 37394 w 39250"/>
                      <a:gd name="connsiteY16" fmla="*/ 41260 h 46717"/>
                      <a:gd name="connsiteX17" fmla="*/ 37278 w 39250"/>
                      <a:gd name="connsiteY17" fmla="*/ 42064 h 46717"/>
                      <a:gd name="connsiteX18" fmla="*/ 37042 w 39250"/>
                      <a:gd name="connsiteY18" fmla="*/ 42694 h 46717"/>
                      <a:gd name="connsiteX19" fmla="*/ 36611 w 39250"/>
                      <a:gd name="connsiteY19" fmla="*/ 43245 h 46717"/>
                      <a:gd name="connsiteX20" fmla="*/ 35061 w 39250"/>
                      <a:gd name="connsiteY20" fmla="*/ 44090 h 46717"/>
                      <a:gd name="connsiteX21" fmla="*/ 31762 w 39250"/>
                      <a:gd name="connsiteY21" fmla="*/ 45247 h 46717"/>
                      <a:gd name="connsiteX22" fmla="*/ 27030 w 39250"/>
                      <a:gd name="connsiteY22" fmla="*/ 46266 h 46717"/>
                      <a:gd name="connsiteX23" fmla="*/ 21337 w 39250"/>
                      <a:gd name="connsiteY23" fmla="*/ 46718 h 46717"/>
                      <a:gd name="connsiteX24" fmla="*/ 12112 w 39250"/>
                      <a:gd name="connsiteY24" fmla="*/ 45247 h 46717"/>
                      <a:gd name="connsiteX25" fmla="*/ 5457 w 39250"/>
                      <a:gd name="connsiteY25" fmla="*/ 40908 h 46717"/>
                      <a:gd name="connsiteX26" fmla="*/ 1376 w 39250"/>
                      <a:gd name="connsiteY26" fmla="*/ 33685 h 46717"/>
                      <a:gd name="connsiteX27" fmla="*/ 0 w 39250"/>
                      <a:gd name="connsiteY27" fmla="*/ 23574 h 46717"/>
                      <a:gd name="connsiteX28" fmla="*/ 1434 w 39250"/>
                      <a:gd name="connsiteY28" fmla="*/ 13720 h 46717"/>
                      <a:gd name="connsiteX29" fmla="*/ 5536 w 39250"/>
                      <a:gd name="connsiteY29" fmla="*/ 6299 h 46717"/>
                      <a:gd name="connsiteX30" fmla="*/ 11992 w 39250"/>
                      <a:gd name="connsiteY30" fmla="*/ 1629 h 46717"/>
                      <a:gd name="connsiteX31" fmla="*/ 20470 w 39250"/>
                      <a:gd name="connsiteY31" fmla="*/ 0 h 46717"/>
                      <a:gd name="connsiteX32" fmla="*/ 29027 w 39250"/>
                      <a:gd name="connsiteY32" fmla="*/ 1608 h 46717"/>
                      <a:gd name="connsiteX33" fmla="*/ 34816 w 39250"/>
                      <a:gd name="connsiteY33" fmla="*/ 5926 h 46717"/>
                      <a:gd name="connsiteX34" fmla="*/ 38173 w 39250"/>
                      <a:gd name="connsiteY34" fmla="*/ 12307 h 46717"/>
                      <a:gd name="connsiteX35" fmla="*/ 39234 w 39250"/>
                      <a:gd name="connsiteY35" fmla="*/ 20118 h 46717"/>
                      <a:gd name="connsiteX36" fmla="*/ 39234 w 39250"/>
                      <a:gd name="connsiteY36" fmla="*/ 21519 h 46717"/>
                      <a:gd name="connsiteX37" fmla="*/ 31377 w 39250"/>
                      <a:gd name="connsiteY37" fmla="*/ 19203 h 46717"/>
                      <a:gd name="connsiteX38" fmla="*/ 28650 w 39250"/>
                      <a:gd name="connsiteY38" fmla="*/ 9564 h 46717"/>
                      <a:gd name="connsiteX39" fmla="*/ 20093 w 39250"/>
                      <a:gd name="connsiteY39" fmla="*/ 6071 h 46717"/>
                      <a:gd name="connsiteX40" fmla="*/ 14988 w 39250"/>
                      <a:gd name="connsiteY40" fmla="*/ 7169 h 46717"/>
                      <a:gd name="connsiteX41" fmla="*/ 11317 w 39250"/>
                      <a:gd name="connsiteY41" fmla="*/ 10036 h 46717"/>
                      <a:gd name="connsiteX42" fmla="*/ 9021 w 39250"/>
                      <a:gd name="connsiteY42" fmla="*/ 14217 h 46717"/>
                      <a:gd name="connsiteX43" fmla="*/ 8118 w 39250"/>
                      <a:gd name="connsiteY43" fmla="*/ 19203 h 46717"/>
                      <a:gd name="connsiteX44" fmla="*/ 31377 w 39250"/>
                      <a:gd name="connsiteY44" fmla="*/ 19203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250" h="46717">
                        <a:moveTo>
                          <a:pt x="39250" y="21519"/>
                        </a:moveTo>
                        <a:cubicBezTo>
                          <a:pt x="39250" y="22754"/>
                          <a:pt x="38935" y="23620"/>
                          <a:pt x="38326" y="24150"/>
                        </a:cubicBezTo>
                        <a:cubicBezTo>
                          <a:pt x="37696" y="24660"/>
                          <a:pt x="36992" y="24917"/>
                          <a:pt x="36205" y="24917"/>
                        </a:cubicBezTo>
                        <a:lnTo>
                          <a:pt x="8114" y="24917"/>
                        </a:lnTo>
                        <a:cubicBezTo>
                          <a:pt x="8114" y="27291"/>
                          <a:pt x="8350" y="29413"/>
                          <a:pt x="8839" y="31298"/>
                        </a:cubicBezTo>
                        <a:cubicBezTo>
                          <a:pt x="9311" y="33200"/>
                          <a:pt x="10094" y="34812"/>
                          <a:pt x="11213" y="36167"/>
                        </a:cubicBezTo>
                        <a:cubicBezTo>
                          <a:pt x="12311" y="37522"/>
                          <a:pt x="13766" y="38562"/>
                          <a:pt x="15531" y="39288"/>
                        </a:cubicBezTo>
                        <a:cubicBezTo>
                          <a:pt x="17317" y="40013"/>
                          <a:pt x="19497" y="40369"/>
                          <a:pt x="22066" y="40369"/>
                        </a:cubicBezTo>
                        <a:cubicBezTo>
                          <a:pt x="24088" y="40369"/>
                          <a:pt x="25895" y="40212"/>
                          <a:pt x="27482" y="39880"/>
                        </a:cubicBezTo>
                        <a:cubicBezTo>
                          <a:pt x="29069" y="39549"/>
                          <a:pt x="30445" y="39172"/>
                          <a:pt x="31605" y="38761"/>
                        </a:cubicBezTo>
                        <a:cubicBezTo>
                          <a:pt x="32761" y="38368"/>
                          <a:pt x="33727" y="37995"/>
                          <a:pt x="34473" y="37663"/>
                        </a:cubicBezTo>
                        <a:cubicBezTo>
                          <a:pt x="35218" y="37328"/>
                          <a:pt x="35770" y="37174"/>
                          <a:pt x="36159" y="37174"/>
                        </a:cubicBezTo>
                        <a:cubicBezTo>
                          <a:pt x="36375" y="37174"/>
                          <a:pt x="36569" y="37212"/>
                          <a:pt x="36747" y="37332"/>
                        </a:cubicBezTo>
                        <a:cubicBezTo>
                          <a:pt x="36926" y="37452"/>
                          <a:pt x="37062" y="37605"/>
                          <a:pt x="37158" y="37821"/>
                        </a:cubicBezTo>
                        <a:cubicBezTo>
                          <a:pt x="37236" y="38057"/>
                          <a:pt x="37315" y="38351"/>
                          <a:pt x="37352" y="38745"/>
                        </a:cubicBezTo>
                        <a:cubicBezTo>
                          <a:pt x="37411" y="39139"/>
                          <a:pt x="37431" y="39627"/>
                          <a:pt x="37431" y="40199"/>
                        </a:cubicBezTo>
                        <a:cubicBezTo>
                          <a:pt x="37431" y="40610"/>
                          <a:pt x="37411" y="40966"/>
                          <a:pt x="37394" y="41260"/>
                        </a:cubicBezTo>
                        <a:cubicBezTo>
                          <a:pt x="37357" y="41554"/>
                          <a:pt x="37315" y="41828"/>
                          <a:pt x="37278" y="42064"/>
                        </a:cubicBezTo>
                        <a:cubicBezTo>
                          <a:pt x="37220" y="42300"/>
                          <a:pt x="37141" y="42516"/>
                          <a:pt x="37042" y="42694"/>
                        </a:cubicBezTo>
                        <a:cubicBezTo>
                          <a:pt x="36926" y="42889"/>
                          <a:pt x="36785" y="43067"/>
                          <a:pt x="36611" y="43245"/>
                        </a:cubicBezTo>
                        <a:cubicBezTo>
                          <a:pt x="36437" y="43423"/>
                          <a:pt x="35923" y="43697"/>
                          <a:pt x="35061" y="44090"/>
                        </a:cubicBezTo>
                        <a:cubicBezTo>
                          <a:pt x="34216" y="44484"/>
                          <a:pt x="33117" y="44874"/>
                          <a:pt x="31762" y="45247"/>
                        </a:cubicBezTo>
                        <a:cubicBezTo>
                          <a:pt x="30387" y="45619"/>
                          <a:pt x="28816" y="45972"/>
                          <a:pt x="27030" y="46266"/>
                        </a:cubicBezTo>
                        <a:cubicBezTo>
                          <a:pt x="25244" y="46560"/>
                          <a:pt x="23338" y="46718"/>
                          <a:pt x="21337" y="46718"/>
                        </a:cubicBezTo>
                        <a:cubicBezTo>
                          <a:pt x="17823" y="46718"/>
                          <a:pt x="14740" y="46229"/>
                          <a:pt x="12112" y="45247"/>
                        </a:cubicBezTo>
                        <a:cubicBezTo>
                          <a:pt x="9481" y="44264"/>
                          <a:pt x="7264" y="42831"/>
                          <a:pt x="5457" y="40908"/>
                        </a:cubicBezTo>
                        <a:cubicBezTo>
                          <a:pt x="3651" y="38985"/>
                          <a:pt x="2296" y="36569"/>
                          <a:pt x="1376" y="33685"/>
                        </a:cubicBezTo>
                        <a:cubicBezTo>
                          <a:pt x="472" y="30780"/>
                          <a:pt x="0" y="27403"/>
                          <a:pt x="0" y="23574"/>
                        </a:cubicBezTo>
                        <a:cubicBezTo>
                          <a:pt x="0" y="19924"/>
                          <a:pt x="489" y="16625"/>
                          <a:pt x="1434" y="13720"/>
                        </a:cubicBezTo>
                        <a:cubicBezTo>
                          <a:pt x="2374" y="10815"/>
                          <a:pt x="3750" y="8342"/>
                          <a:pt x="5536" y="6299"/>
                        </a:cubicBezTo>
                        <a:cubicBezTo>
                          <a:pt x="7322" y="4276"/>
                          <a:pt x="9460" y="2706"/>
                          <a:pt x="11992" y="1629"/>
                        </a:cubicBezTo>
                        <a:cubicBezTo>
                          <a:pt x="14524" y="547"/>
                          <a:pt x="17350" y="0"/>
                          <a:pt x="20470" y="0"/>
                        </a:cubicBezTo>
                        <a:cubicBezTo>
                          <a:pt x="23827" y="0"/>
                          <a:pt x="26674" y="530"/>
                          <a:pt x="29027" y="1608"/>
                        </a:cubicBezTo>
                        <a:cubicBezTo>
                          <a:pt x="31381" y="2669"/>
                          <a:pt x="33308" y="4119"/>
                          <a:pt x="34816" y="5926"/>
                        </a:cubicBezTo>
                        <a:cubicBezTo>
                          <a:pt x="36346" y="7732"/>
                          <a:pt x="37448" y="9850"/>
                          <a:pt x="38173" y="12307"/>
                        </a:cubicBezTo>
                        <a:cubicBezTo>
                          <a:pt x="38882" y="14740"/>
                          <a:pt x="39234" y="17350"/>
                          <a:pt x="39234" y="20118"/>
                        </a:cubicBezTo>
                        <a:lnTo>
                          <a:pt x="39234" y="21519"/>
                        </a:lnTo>
                        <a:close/>
                        <a:moveTo>
                          <a:pt x="31377" y="19203"/>
                        </a:moveTo>
                        <a:cubicBezTo>
                          <a:pt x="31477" y="15121"/>
                          <a:pt x="30552" y="11901"/>
                          <a:pt x="28650" y="9564"/>
                        </a:cubicBezTo>
                        <a:cubicBezTo>
                          <a:pt x="26728" y="7248"/>
                          <a:pt x="23860" y="6071"/>
                          <a:pt x="20093" y="6071"/>
                        </a:cubicBezTo>
                        <a:cubicBezTo>
                          <a:pt x="18150" y="6071"/>
                          <a:pt x="16443" y="6444"/>
                          <a:pt x="14988" y="7169"/>
                        </a:cubicBezTo>
                        <a:cubicBezTo>
                          <a:pt x="13517" y="7894"/>
                          <a:pt x="12299" y="8839"/>
                          <a:pt x="11317" y="10036"/>
                        </a:cubicBezTo>
                        <a:cubicBezTo>
                          <a:pt x="10335" y="11234"/>
                          <a:pt x="9568" y="12626"/>
                          <a:pt x="9021" y="14217"/>
                        </a:cubicBezTo>
                        <a:cubicBezTo>
                          <a:pt x="8491" y="15809"/>
                          <a:pt x="8176" y="17475"/>
                          <a:pt x="8118" y="19203"/>
                        </a:cubicBezTo>
                        <a:lnTo>
                          <a:pt x="31377" y="19203"/>
                        </a:lnTo>
                        <a:close/>
                      </a:path>
                    </a:pathLst>
                  </a:custGeom>
                  <a:solidFill>
                    <a:srgbClr val="C7D30F"/>
                  </a:solidFill>
                  <a:ln w="4136" cap="flat">
                    <a:noFill/>
                    <a:prstDash val="solid"/>
                    <a:miter/>
                  </a:ln>
                </p:spPr>
                <p:txBody>
                  <a:bodyPr rtlCol="0" anchor="ctr"/>
                  <a:lstStyle/>
                  <a:p>
                    <a:endParaRPr lang="de-DE"/>
                  </a:p>
                </p:txBody>
              </p:sp>
              <p:sp>
                <p:nvSpPr>
                  <p:cNvPr id="53" name="Freihandform: Form 52">
                    <a:extLst>
                      <a:ext uri="{FF2B5EF4-FFF2-40B4-BE49-F238E27FC236}">
                        <a16:creationId xmlns:a16="http://schemas.microsoft.com/office/drawing/2014/main" id="{F2750A63-FC8D-46D9-8CE9-9585865D5EEC}"/>
                      </a:ext>
                    </a:extLst>
                  </p:cNvPr>
                  <p:cNvSpPr/>
                  <p:nvPr/>
                </p:nvSpPr>
                <p:spPr>
                  <a:xfrm>
                    <a:off x="7709071" y="3673566"/>
                    <a:ext cx="63255" cy="46095"/>
                  </a:xfrm>
                  <a:custGeom>
                    <a:avLst/>
                    <a:gdLst>
                      <a:gd name="connsiteX0" fmla="*/ 63251 w 63255"/>
                      <a:gd name="connsiteY0" fmla="*/ 44642 h 46095"/>
                      <a:gd name="connsiteX1" fmla="*/ 63073 w 63255"/>
                      <a:gd name="connsiteY1" fmla="*/ 45271 h 46095"/>
                      <a:gd name="connsiteX2" fmla="*/ 62443 w 63255"/>
                      <a:gd name="connsiteY2" fmla="*/ 45723 h 46095"/>
                      <a:gd name="connsiteX3" fmla="*/ 61267 w 63255"/>
                      <a:gd name="connsiteY3" fmla="*/ 46017 h 46095"/>
                      <a:gd name="connsiteX4" fmla="*/ 59364 w 63255"/>
                      <a:gd name="connsiteY4" fmla="*/ 46096 h 46095"/>
                      <a:gd name="connsiteX5" fmla="*/ 57421 w 63255"/>
                      <a:gd name="connsiteY5" fmla="*/ 46017 h 46095"/>
                      <a:gd name="connsiteX6" fmla="*/ 56223 w 63255"/>
                      <a:gd name="connsiteY6" fmla="*/ 45723 h 46095"/>
                      <a:gd name="connsiteX7" fmla="*/ 55577 w 63255"/>
                      <a:gd name="connsiteY7" fmla="*/ 45271 h 46095"/>
                      <a:gd name="connsiteX8" fmla="*/ 55399 w 63255"/>
                      <a:gd name="connsiteY8" fmla="*/ 44642 h 46095"/>
                      <a:gd name="connsiteX9" fmla="*/ 55399 w 63255"/>
                      <a:gd name="connsiteY9" fmla="*/ 18809 h 46095"/>
                      <a:gd name="connsiteX10" fmla="*/ 54926 w 63255"/>
                      <a:gd name="connsiteY10" fmla="*/ 13882 h 46095"/>
                      <a:gd name="connsiteX11" fmla="*/ 53397 w 63255"/>
                      <a:gd name="connsiteY11" fmla="*/ 10053 h 46095"/>
                      <a:gd name="connsiteX12" fmla="*/ 50749 w 63255"/>
                      <a:gd name="connsiteY12" fmla="*/ 7600 h 46095"/>
                      <a:gd name="connsiteX13" fmla="*/ 46962 w 63255"/>
                      <a:gd name="connsiteY13" fmla="*/ 6754 h 46095"/>
                      <a:gd name="connsiteX14" fmla="*/ 41546 w 63255"/>
                      <a:gd name="connsiteY14" fmla="*/ 8835 h 46095"/>
                      <a:gd name="connsiteX15" fmla="*/ 35537 w 63255"/>
                      <a:gd name="connsiteY15" fmla="*/ 14918 h 46095"/>
                      <a:gd name="connsiteX16" fmla="*/ 35537 w 63255"/>
                      <a:gd name="connsiteY16" fmla="*/ 44637 h 46095"/>
                      <a:gd name="connsiteX17" fmla="*/ 35359 w 63255"/>
                      <a:gd name="connsiteY17" fmla="*/ 45267 h 46095"/>
                      <a:gd name="connsiteX18" fmla="*/ 34713 w 63255"/>
                      <a:gd name="connsiteY18" fmla="*/ 45719 h 46095"/>
                      <a:gd name="connsiteX19" fmla="*/ 33515 w 63255"/>
                      <a:gd name="connsiteY19" fmla="*/ 46013 h 46095"/>
                      <a:gd name="connsiteX20" fmla="*/ 31613 w 63255"/>
                      <a:gd name="connsiteY20" fmla="*/ 46092 h 46095"/>
                      <a:gd name="connsiteX21" fmla="*/ 29749 w 63255"/>
                      <a:gd name="connsiteY21" fmla="*/ 46013 h 46095"/>
                      <a:gd name="connsiteX22" fmla="*/ 28514 w 63255"/>
                      <a:gd name="connsiteY22" fmla="*/ 45719 h 46095"/>
                      <a:gd name="connsiteX23" fmla="*/ 27905 w 63255"/>
                      <a:gd name="connsiteY23" fmla="*/ 45267 h 46095"/>
                      <a:gd name="connsiteX24" fmla="*/ 27726 w 63255"/>
                      <a:gd name="connsiteY24" fmla="*/ 44637 h 46095"/>
                      <a:gd name="connsiteX25" fmla="*/ 27726 w 63255"/>
                      <a:gd name="connsiteY25" fmla="*/ 18805 h 46095"/>
                      <a:gd name="connsiteX26" fmla="*/ 27217 w 63255"/>
                      <a:gd name="connsiteY26" fmla="*/ 13878 h 46095"/>
                      <a:gd name="connsiteX27" fmla="*/ 25646 w 63255"/>
                      <a:gd name="connsiteY27" fmla="*/ 10049 h 46095"/>
                      <a:gd name="connsiteX28" fmla="*/ 23015 w 63255"/>
                      <a:gd name="connsiteY28" fmla="*/ 7596 h 46095"/>
                      <a:gd name="connsiteX29" fmla="*/ 19244 w 63255"/>
                      <a:gd name="connsiteY29" fmla="*/ 6750 h 46095"/>
                      <a:gd name="connsiteX30" fmla="*/ 13807 w 63255"/>
                      <a:gd name="connsiteY30" fmla="*/ 8831 h 46095"/>
                      <a:gd name="connsiteX31" fmla="*/ 7819 w 63255"/>
                      <a:gd name="connsiteY31" fmla="*/ 14914 h 46095"/>
                      <a:gd name="connsiteX32" fmla="*/ 7819 w 63255"/>
                      <a:gd name="connsiteY32" fmla="*/ 44633 h 46095"/>
                      <a:gd name="connsiteX33" fmla="*/ 7641 w 63255"/>
                      <a:gd name="connsiteY33" fmla="*/ 45263 h 46095"/>
                      <a:gd name="connsiteX34" fmla="*/ 7011 w 63255"/>
                      <a:gd name="connsiteY34" fmla="*/ 45715 h 46095"/>
                      <a:gd name="connsiteX35" fmla="*/ 5834 w 63255"/>
                      <a:gd name="connsiteY35" fmla="*/ 46009 h 46095"/>
                      <a:gd name="connsiteX36" fmla="*/ 3891 w 63255"/>
                      <a:gd name="connsiteY36" fmla="*/ 46088 h 46095"/>
                      <a:gd name="connsiteX37" fmla="*/ 2006 w 63255"/>
                      <a:gd name="connsiteY37" fmla="*/ 46009 h 46095"/>
                      <a:gd name="connsiteX38" fmla="*/ 787 w 63255"/>
                      <a:gd name="connsiteY38" fmla="*/ 45715 h 46095"/>
                      <a:gd name="connsiteX39" fmla="*/ 178 w 63255"/>
                      <a:gd name="connsiteY39" fmla="*/ 45263 h 46095"/>
                      <a:gd name="connsiteX40" fmla="*/ 0 w 63255"/>
                      <a:gd name="connsiteY40" fmla="*/ 44633 h 46095"/>
                      <a:gd name="connsiteX41" fmla="*/ 0 w 63255"/>
                      <a:gd name="connsiteY41" fmla="*/ 2118 h 46095"/>
                      <a:gd name="connsiteX42" fmla="*/ 157 w 63255"/>
                      <a:gd name="connsiteY42" fmla="*/ 1488 h 46095"/>
                      <a:gd name="connsiteX43" fmla="*/ 709 w 63255"/>
                      <a:gd name="connsiteY43" fmla="*/ 1015 h 46095"/>
                      <a:gd name="connsiteX44" fmla="*/ 1807 w 63255"/>
                      <a:gd name="connsiteY44" fmla="*/ 721 h 46095"/>
                      <a:gd name="connsiteX45" fmla="*/ 3555 w 63255"/>
                      <a:gd name="connsiteY45" fmla="*/ 663 h 46095"/>
                      <a:gd name="connsiteX46" fmla="*/ 5283 w 63255"/>
                      <a:gd name="connsiteY46" fmla="*/ 721 h 46095"/>
                      <a:gd name="connsiteX47" fmla="*/ 6365 w 63255"/>
                      <a:gd name="connsiteY47" fmla="*/ 1015 h 46095"/>
                      <a:gd name="connsiteX48" fmla="*/ 6895 w 63255"/>
                      <a:gd name="connsiteY48" fmla="*/ 1488 h 46095"/>
                      <a:gd name="connsiteX49" fmla="*/ 7073 w 63255"/>
                      <a:gd name="connsiteY49" fmla="*/ 2118 h 46095"/>
                      <a:gd name="connsiteX50" fmla="*/ 7073 w 63255"/>
                      <a:gd name="connsiteY50" fmla="*/ 7753 h 46095"/>
                      <a:gd name="connsiteX51" fmla="*/ 14060 w 63255"/>
                      <a:gd name="connsiteY51" fmla="*/ 1865 h 46095"/>
                      <a:gd name="connsiteX52" fmla="*/ 20910 w 63255"/>
                      <a:gd name="connsiteY52" fmla="*/ 0 h 46095"/>
                      <a:gd name="connsiteX53" fmla="*/ 25659 w 63255"/>
                      <a:gd name="connsiteY53" fmla="*/ 609 h 46095"/>
                      <a:gd name="connsiteX54" fmla="*/ 29388 w 63255"/>
                      <a:gd name="connsiteY54" fmla="*/ 2337 h 46095"/>
                      <a:gd name="connsiteX55" fmla="*/ 32135 w 63255"/>
                      <a:gd name="connsiteY55" fmla="*/ 4985 h 46095"/>
                      <a:gd name="connsiteX56" fmla="*/ 34021 w 63255"/>
                      <a:gd name="connsiteY56" fmla="*/ 8400 h 46095"/>
                      <a:gd name="connsiteX57" fmla="*/ 38086 w 63255"/>
                      <a:gd name="connsiteY57" fmla="*/ 4475 h 46095"/>
                      <a:gd name="connsiteX58" fmla="*/ 41778 w 63255"/>
                      <a:gd name="connsiteY58" fmla="*/ 1886 h 46095"/>
                      <a:gd name="connsiteX59" fmla="*/ 45234 w 63255"/>
                      <a:gd name="connsiteY59" fmla="*/ 452 h 46095"/>
                      <a:gd name="connsiteX60" fmla="*/ 48632 w 63255"/>
                      <a:gd name="connsiteY60" fmla="*/ 0 h 46095"/>
                      <a:gd name="connsiteX61" fmla="*/ 55540 w 63255"/>
                      <a:gd name="connsiteY61" fmla="*/ 1434 h 46095"/>
                      <a:gd name="connsiteX62" fmla="*/ 60057 w 63255"/>
                      <a:gd name="connsiteY62" fmla="*/ 5279 h 46095"/>
                      <a:gd name="connsiteX63" fmla="*/ 62530 w 63255"/>
                      <a:gd name="connsiteY63" fmla="*/ 10931 h 46095"/>
                      <a:gd name="connsiteX64" fmla="*/ 63256 w 63255"/>
                      <a:gd name="connsiteY64" fmla="*/ 17761 h 46095"/>
                      <a:gd name="connsiteX65" fmla="*/ 63256 w 63255"/>
                      <a:gd name="connsiteY65" fmla="*/ 44642 h 46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3255" h="46095">
                        <a:moveTo>
                          <a:pt x="63251" y="44642"/>
                        </a:moveTo>
                        <a:cubicBezTo>
                          <a:pt x="63251" y="44898"/>
                          <a:pt x="63193" y="45114"/>
                          <a:pt x="63073" y="45271"/>
                        </a:cubicBezTo>
                        <a:cubicBezTo>
                          <a:pt x="62936" y="45450"/>
                          <a:pt x="62738" y="45607"/>
                          <a:pt x="62443" y="45723"/>
                        </a:cubicBezTo>
                        <a:cubicBezTo>
                          <a:pt x="62170" y="45860"/>
                          <a:pt x="61776" y="45939"/>
                          <a:pt x="61267" y="46017"/>
                        </a:cubicBezTo>
                        <a:cubicBezTo>
                          <a:pt x="60757" y="46075"/>
                          <a:pt x="60127" y="46096"/>
                          <a:pt x="59364" y="46096"/>
                        </a:cubicBezTo>
                        <a:cubicBezTo>
                          <a:pt x="58581" y="46096"/>
                          <a:pt x="57931" y="46075"/>
                          <a:pt x="57421" y="46017"/>
                        </a:cubicBezTo>
                        <a:cubicBezTo>
                          <a:pt x="56932" y="45939"/>
                          <a:pt x="56518" y="45860"/>
                          <a:pt x="56223" y="45723"/>
                        </a:cubicBezTo>
                        <a:cubicBezTo>
                          <a:pt x="55929" y="45607"/>
                          <a:pt x="55714" y="45450"/>
                          <a:pt x="55577" y="45271"/>
                        </a:cubicBezTo>
                        <a:cubicBezTo>
                          <a:pt x="55461" y="45114"/>
                          <a:pt x="55399" y="44898"/>
                          <a:pt x="55399" y="44642"/>
                        </a:cubicBezTo>
                        <a:lnTo>
                          <a:pt x="55399" y="18809"/>
                        </a:lnTo>
                        <a:cubicBezTo>
                          <a:pt x="55399" y="17002"/>
                          <a:pt x="55241" y="15374"/>
                          <a:pt x="54926" y="13882"/>
                        </a:cubicBezTo>
                        <a:cubicBezTo>
                          <a:pt x="54591" y="12411"/>
                          <a:pt x="54102" y="11135"/>
                          <a:pt x="53397" y="10053"/>
                        </a:cubicBezTo>
                        <a:cubicBezTo>
                          <a:pt x="52709" y="8992"/>
                          <a:pt x="51827" y="8168"/>
                          <a:pt x="50749" y="7600"/>
                        </a:cubicBezTo>
                        <a:cubicBezTo>
                          <a:pt x="49668" y="7032"/>
                          <a:pt x="48412" y="6754"/>
                          <a:pt x="46962" y="6754"/>
                        </a:cubicBezTo>
                        <a:cubicBezTo>
                          <a:pt x="45155" y="6754"/>
                          <a:pt x="43349" y="7442"/>
                          <a:pt x="41546" y="8835"/>
                        </a:cubicBezTo>
                        <a:cubicBezTo>
                          <a:pt x="39719" y="10210"/>
                          <a:pt x="37717" y="12249"/>
                          <a:pt x="35537" y="14918"/>
                        </a:cubicBezTo>
                        <a:lnTo>
                          <a:pt x="35537" y="44637"/>
                        </a:lnTo>
                        <a:cubicBezTo>
                          <a:pt x="35537" y="44894"/>
                          <a:pt x="35479" y="45110"/>
                          <a:pt x="35359" y="45267"/>
                        </a:cubicBezTo>
                        <a:cubicBezTo>
                          <a:pt x="35223" y="45445"/>
                          <a:pt x="35007" y="45603"/>
                          <a:pt x="34713" y="45719"/>
                        </a:cubicBezTo>
                        <a:cubicBezTo>
                          <a:pt x="34419" y="45856"/>
                          <a:pt x="34004" y="45934"/>
                          <a:pt x="33515" y="46013"/>
                        </a:cubicBezTo>
                        <a:cubicBezTo>
                          <a:pt x="33006" y="46071"/>
                          <a:pt x="32376" y="46092"/>
                          <a:pt x="31613" y="46092"/>
                        </a:cubicBezTo>
                        <a:cubicBezTo>
                          <a:pt x="30888" y="46092"/>
                          <a:pt x="30258" y="46071"/>
                          <a:pt x="29749" y="46013"/>
                        </a:cubicBezTo>
                        <a:cubicBezTo>
                          <a:pt x="29218" y="45934"/>
                          <a:pt x="28808" y="45856"/>
                          <a:pt x="28514" y="45719"/>
                        </a:cubicBezTo>
                        <a:cubicBezTo>
                          <a:pt x="28219" y="45603"/>
                          <a:pt x="28004" y="45445"/>
                          <a:pt x="27905" y="45267"/>
                        </a:cubicBezTo>
                        <a:cubicBezTo>
                          <a:pt x="27789" y="45110"/>
                          <a:pt x="27726" y="44894"/>
                          <a:pt x="27726" y="44637"/>
                        </a:cubicBezTo>
                        <a:lnTo>
                          <a:pt x="27726" y="18805"/>
                        </a:lnTo>
                        <a:cubicBezTo>
                          <a:pt x="27726" y="16998"/>
                          <a:pt x="27548" y="15370"/>
                          <a:pt x="27217" y="13878"/>
                        </a:cubicBezTo>
                        <a:cubicBezTo>
                          <a:pt x="26864" y="12407"/>
                          <a:pt x="26334" y="11130"/>
                          <a:pt x="25646" y="10049"/>
                        </a:cubicBezTo>
                        <a:cubicBezTo>
                          <a:pt x="24958" y="8988"/>
                          <a:pt x="24076" y="8163"/>
                          <a:pt x="23015" y="7596"/>
                        </a:cubicBezTo>
                        <a:cubicBezTo>
                          <a:pt x="21954" y="7028"/>
                          <a:pt x="20698" y="6750"/>
                          <a:pt x="19244" y="6750"/>
                        </a:cubicBezTo>
                        <a:cubicBezTo>
                          <a:pt x="17437" y="6750"/>
                          <a:pt x="15630" y="7438"/>
                          <a:pt x="13807" y="8831"/>
                        </a:cubicBezTo>
                        <a:cubicBezTo>
                          <a:pt x="11963" y="10206"/>
                          <a:pt x="9978" y="12245"/>
                          <a:pt x="7819" y="14914"/>
                        </a:cubicBezTo>
                        <a:lnTo>
                          <a:pt x="7819" y="44633"/>
                        </a:lnTo>
                        <a:cubicBezTo>
                          <a:pt x="7819" y="44890"/>
                          <a:pt x="7761" y="45106"/>
                          <a:pt x="7641" y="45263"/>
                        </a:cubicBezTo>
                        <a:cubicBezTo>
                          <a:pt x="7504" y="45441"/>
                          <a:pt x="7306" y="45599"/>
                          <a:pt x="7011" y="45715"/>
                        </a:cubicBezTo>
                        <a:cubicBezTo>
                          <a:pt x="6738" y="45852"/>
                          <a:pt x="6344" y="45930"/>
                          <a:pt x="5834" y="46009"/>
                        </a:cubicBezTo>
                        <a:cubicBezTo>
                          <a:pt x="5325" y="46067"/>
                          <a:pt x="4678" y="46088"/>
                          <a:pt x="3891" y="46088"/>
                        </a:cubicBezTo>
                        <a:cubicBezTo>
                          <a:pt x="3145" y="46088"/>
                          <a:pt x="2499" y="46067"/>
                          <a:pt x="2006" y="46009"/>
                        </a:cubicBezTo>
                        <a:cubicBezTo>
                          <a:pt x="1496" y="45930"/>
                          <a:pt x="1081" y="45852"/>
                          <a:pt x="787" y="45715"/>
                        </a:cubicBezTo>
                        <a:cubicBezTo>
                          <a:pt x="493" y="45599"/>
                          <a:pt x="278" y="45441"/>
                          <a:pt x="178" y="45263"/>
                        </a:cubicBezTo>
                        <a:cubicBezTo>
                          <a:pt x="62" y="45106"/>
                          <a:pt x="0" y="44890"/>
                          <a:pt x="0" y="44633"/>
                        </a:cubicBezTo>
                        <a:lnTo>
                          <a:pt x="0" y="2118"/>
                        </a:lnTo>
                        <a:cubicBezTo>
                          <a:pt x="0" y="1861"/>
                          <a:pt x="58" y="1666"/>
                          <a:pt x="157" y="1488"/>
                        </a:cubicBezTo>
                        <a:cubicBezTo>
                          <a:pt x="236" y="1309"/>
                          <a:pt x="431" y="1152"/>
                          <a:pt x="709" y="1015"/>
                        </a:cubicBezTo>
                        <a:cubicBezTo>
                          <a:pt x="1003" y="858"/>
                          <a:pt x="1355" y="779"/>
                          <a:pt x="1807" y="721"/>
                        </a:cubicBezTo>
                        <a:cubicBezTo>
                          <a:pt x="2238" y="684"/>
                          <a:pt x="2826" y="663"/>
                          <a:pt x="3555" y="663"/>
                        </a:cubicBezTo>
                        <a:cubicBezTo>
                          <a:pt x="4264" y="663"/>
                          <a:pt x="4832" y="684"/>
                          <a:pt x="5283" y="721"/>
                        </a:cubicBezTo>
                        <a:cubicBezTo>
                          <a:pt x="5756" y="779"/>
                          <a:pt x="6108" y="858"/>
                          <a:pt x="6365" y="1015"/>
                        </a:cubicBezTo>
                        <a:cubicBezTo>
                          <a:pt x="6622" y="1152"/>
                          <a:pt x="6796" y="1309"/>
                          <a:pt x="6895" y="1488"/>
                        </a:cubicBezTo>
                        <a:cubicBezTo>
                          <a:pt x="7011" y="1666"/>
                          <a:pt x="7073" y="1861"/>
                          <a:pt x="7073" y="2118"/>
                        </a:cubicBezTo>
                        <a:lnTo>
                          <a:pt x="7073" y="7753"/>
                        </a:lnTo>
                        <a:cubicBezTo>
                          <a:pt x="9469" y="5064"/>
                          <a:pt x="11806" y="3100"/>
                          <a:pt x="14060" y="1865"/>
                        </a:cubicBezTo>
                        <a:cubicBezTo>
                          <a:pt x="16314" y="630"/>
                          <a:pt x="18593" y="0"/>
                          <a:pt x="20910" y="0"/>
                        </a:cubicBezTo>
                        <a:cubicBezTo>
                          <a:pt x="22675" y="0"/>
                          <a:pt x="24266" y="195"/>
                          <a:pt x="25659" y="609"/>
                        </a:cubicBezTo>
                        <a:cubicBezTo>
                          <a:pt x="27072" y="1019"/>
                          <a:pt x="28306" y="1591"/>
                          <a:pt x="29388" y="2337"/>
                        </a:cubicBezTo>
                        <a:cubicBezTo>
                          <a:pt x="30449" y="3083"/>
                          <a:pt x="31369" y="3966"/>
                          <a:pt x="32135" y="4985"/>
                        </a:cubicBezTo>
                        <a:cubicBezTo>
                          <a:pt x="32881" y="6004"/>
                          <a:pt x="33511" y="7144"/>
                          <a:pt x="34021" y="8400"/>
                        </a:cubicBezTo>
                        <a:cubicBezTo>
                          <a:pt x="35455" y="6870"/>
                          <a:pt x="36789" y="5553"/>
                          <a:pt x="38086" y="4475"/>
                        </a:cubicBezTo>
                        <a:cubicBezTo>
                          <a:pt x="39362" y="3415"/>
                          <a:pt x="40581" y="2553"/>
                          <a:pt x="41778" y="1886"/>
                        </a:cubicBezTo>
                        <a:cubicBezTo>
                          <a:pt x="42955" y="1218"/>
                          <a:pt x="44115" y="746"/>
                          <a:pt x="45234" y="452"/>
                        </a:cubicBezTo>
                        <a:cubicBezTo>
                          <a:pt x="46353" y="157"/>
                          <a:pt x="47492" y="0"/>
                          <a:pt x="48632" y="0"/>
                        </a:cubicBezTo>
                        <a:cubicBezTo>
                          <a:pt x="51379" y="0"/>
                          <a:pt x="53675" y="472"/>
                          <a:pt x="55540" y="1434"/>
                        </a:cubicBezTo>
                        <a:cubicBezTo>
                          <a:pt x="57404" y="2395"/>
                          <a:pt x="58917" y="3692"/>
                          <a:pt x="60057" y="5279"/>
                        </a:cubicBezTo>
                        <a:cubicBezTo>
                          <a:pt x="61213" y="6887"/>
                          <a:pt x="62037" y="8773"/>
                          <a:pt x="62530" y="10931"/>
                        </a:cubicBezTo>
                        <a:cubicBezTo>
                          <a:pt x="63019" y="13090"/>
                          <a:pt x="63256" y="15370"/>
                          <a:pt x="63256" y="17761"/>
                        </a:cubicBezTo>
                        <a:lnTo>
                          <a:pt x="63256" y="44642"/>
                        </a:lnTo>
                        <a:close/>
                      </a:path>
                    </a:pathLst>
                  </a:custGeom>
                  <a:solidFill>
                    <a:srgbClr val="C7D30F"/>
                  </a:solidFill>
                  <a:ln w="4136" cap="flat">
                    <a:noFill/>
                    <a:prstDash val="solid"/>
                    <a:miter/>
                  </a:ln>
                </p:spPr>
                <p:txBody>
                  <a:bodyPr rtlCol="0" anchor="ctr"/>
                  <a:lstStyle/>
                  <a:p>
                    <a:endParaRPr lang="de-DE"/>
                  </a:p>
                </p:txBody>
              </p:sp>
              <p:sp>
                <p:nvSpPr>
                  <p:cNvPr id="54" name="Freihandform: Form 53">
                    <a:extLst>
                      <a:ext uri="{FF2B5EF4-FFF2-40B4-BE49-F238E27FC236}">
                        <a16:creationId xmlns:a16="http://schemas.microsoft.com/office/drawing/2014/main" id="{CC47D7F4-C4A1-4805-B9DA-54EEE7CDF420}"/>
                      </a:ext>
                    </a:extLst>
                  </p:cNvPr>
                  <p:cNvSpPr/>
                  <p:nvPr/>
                </p:nvSpPr>
                <p:spPr>
                  <a:xfrm>
                    <a:off x="7783246" y="3673586"/>
                    <a:ext cx="39250" cy="46717"/>
                  </a:xfrm>
                  <a:custGeom>
                    <a:avLst/>
                    <a:gdLst>
                      <a:gd name="connsiteX0" fmla="*/ 39250 w 39250"/>
                      <a:gd name="connsiteY0" fmla="*/ 21519 h 46717"/>
                      <a:gd name="connsiteX1" fmla="*/ 38326 w 39250"/>
                      <a:gd name="connsiteY1" fmla="*/ 24150 h 46717"/>
                      <a:gd name="connsiteX2" fmla="*/ 36205 w 39250"/>
                      <a:gd name="connsiteY2" fmla="*/ 24917 h 46717"/>
                      <a:gd name="connsiteX3" fmla="*/ 8114 w 39250"/>
                      <a:gd name="connsiteY3" fmla="*/ 24917 h 46717"/>
                      <a:gd name="connsiteX4" fmla="*/ 8839 w 39250"/>
                      <a:gd name="connsiteY4" fmla="*/ 31298 h 46717"/>
                      <a:gd name="connsiteX5" fmla="*/ 11213 w 39250"/>
                      <a:gd name="connsiteY5" fmla="*/ 36167 h 46717"/>
                      <a:gd name="connsiteX6" fmla="*/ 15531 w 39250"/>
                      <a:gd name="connsiteY6" fmla="*/ 39288 h 46717"/>
                      <a:gd name="connsiteX7" fmla="*/ 22066 w 39250"/>
                      <a:gd name="connsiteY7" fmla="*/ 40369 h 46717"/>
                      <a:gd name="connsiteX8" fmla="*/ 27482 w 39250"/>
                      <a:gd name="connsiteY8" fmla="*/ 39880 h 46717"/>
                      <a:gd name="connsiteX9" fmla="*/ 31605 w 39250"/>
                      <a:gd name="connsiteY9" fmla="*/ 38761 h 46717"/>
                      <a:gd name="connsiteX10" fmla="*/ 34473 w 39250"/>
                      <a:gd name="connsiteY10" fmla="*/ 37663 h 46717"/>
                      <a:gd name="connsiteX11" fmla="*/ 36159 w 39250"/>
                      <a:gd name="connsiteY11" fmla="*/ 37174 h 46717"/>
                      <a:gd name="connsiteX12" fmla="*/ 36747 w 39250"/>
                      <a:gd name="connsiteY12" fmla="*/ 37332 h 46717"/>
                      <a:gd name="connsiteX13" fmla="*/ 37158 w 39250"/>
                      <a:gd name="connsiteY13" fmla="*/ 37821 h 46717"/>
                      <a:gd name="connsiteX14" fmla="*/ 37352 w 39250"/>
                      <a:gd name="connsiteY14" fmla="*/ 38745 h 46717"/>
                      <a:gd name="connsiteX15" fmla="*/ 37431 w 39250"/>
                      <a:gd name="connsiteY15" fmla="*/ 40199 h 46717"/>
                      <a:gd name="connsiteX16" fmla="*/ 37394 w 39250"/>
                      <a:gd name="connsiteY16" fmla="*/ 41260 h 46717"/>
                      <a:gd name="connsiteX17" fmla="*/ 37278 w 39250"/>
                      <a:gd name="connsiteY17" fmla="*/ 42064 h 46717"/>
                      <a:gd name="connsiteX18" fmla="*/ 37042 w 39250"/>
                      <a:gd name="connsiteY18" fmla="*/ 42694 h 46717"/>
                      <a:gd name="connsiteX19" fmla="*/ 36611 w 39250"/>
                      <a:gd name="connsiteY19" fmla="*/ 43245 h 46717"/>
                      <a:gd name="connsiteX20" fmla="*/ 35061 w 39250"/>
                      <a:gd name="connsiteY20" fmla="*/ 44090 h 46717"/>
                      <a:gd name="connsiteX21" fmla="*/ 31762 w 39250"/>
                      <a:gd name="connsiteY21" fmla="*/ 45247 h 46717"/>
                      <a:gd name="connsiteX22" fmla="*/ 27030 w 39250"/>
                      <a:gd name="connsiteY22" fmla="*/ 46266 h 46717"/>
                      <a:gd name="connsiteX23" fmla="*/ 21337 w 39250"/>
                      <a:gd name="connsiteY23" fmla="*/ 46718 h 46717"/>
                      <a:gd name="connsiteX24" fmla="*/ 12112 w 39250"/>
                      <a:gd name="connsiteY24" fmla="*/ 45247 h 46717"/>
                      <a:gd name="connsiteX25" fmla="*/ 5457 w 39250"/>
                      <a:gd name="connsiteY25" fmla="*/ 40908 h 46717"/>
                      <a:gd name="connsiteX26" fmla="*/ 1376 w 39250"/>
                      <a:gd name="connsiteY26" fmla="*/ 33685 h 46717"/>
                      <a:gd name="connsiteX27" fmla="*/ 0 w 39250"/>
                      <a:gd name="connsiteY27" fmla="*/ 23574 h 46717"/>
                      <a:gd name="connsiteX28" fmla="*/ 1434 w 39250"/>
                      <a:gd name="connsiteY28" fmla="*/ 13720 h 46717"/>
                      <a:gd name="connsiteX29" fmla="*/ 5536 w 39250"/>
                      <a:gd name="connsiteY29" fmla="*/ 6299 h 46717"/>
                      <a:gd name="connsiteX30" fmla="*/ 11992 w 39250"/>
                      <a:gd name="connsiteY30" fmla="*/ 1629 h 46717"/>
                      <a:gd name="connsiteX31" fmla="*/ 20471 w 39250"/>
                      <a:gd name="connsiteY31" fmla="*/ 0 h 46717"/>
                      <a:gd name="connsiteX32" fmla="*/ 29028 w 39250"/>
                      <a:gd name="connsiteY32" fmla="*/ 1608 h 46717"/>
                      <a:gd name="connsiteX33" fmla="*/ 34816 w 39250"/>
                      <a:gd name="connsiteY33" fmla="*/ 5926 h 46717"/>
                      <a:gd name="connsiteX34" fmla="*/ 38173 w 39250"/>
                      <a:gd name="connsiteY34" fmla="*/ 12307 h 46717"/>
                      <a:gd name="connsiteX35" fmla="*/ 39234 w 39250"/>
                      <a:gd name="connsiteY35" fmla="*/ 20118 h 46717"/>
                      <a:gd name="connsiteX36" fmla="*/ 39234 w 39250"/>
                      <a:gd name="connsiteY36" fmla="*/ 21519 h 46717"/>
                      <a:gd name="connsiteX37" fmla="*/ 31381 w 39250"/>
                      <a:gd name="connsiteY37" fmla="*/ 19203 h 46717"/>
                      <a:gd name="connsiteX38" fmla="*/ 28655 w 39250"/>
                      <a:gd name="connsiteY38" fmla="*/ 9564 h 46717"/>
                      <a:gd name="connsiteX39" fmla="*/ 20098 w 39250"/>
                      <a:gd name="connsiteY39" fmla="*/ 6071 h 46717"/>
                      <a:gd name="connsiteX40" fmla="*/ 14992 w 39250"/>
                      <a:gd name="connsiteY40" fmla="*/ 7169 h 46717"/>
                      <a:gd name="connsiteX41" fmla="*/ 11321 w 39250"/>
                      <a:gd name="connsiteY41" fmla="*/ 10036 h 46717"/>
                      <a:gd name="connsiteX42" fmla="*/ 9025 w 39250"/>
                      <a:gd name="connsiteY42" fmla="*/ 14217 h 46717"/>
                      <a:gd name="connsiteX43" fmla="*/ 8122 w 39250"/>
                      <a:gd name="connsiteY43" fmla="*/ 19203 h 46717"/>
                      <a:gd name="connsiteX44" fmla="*/ 31381 w 39250"/>
                      <a:gd name="connsiteY44" fmla="*/ 19203 h 46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9250" h="46717">
                        <a:moveTo>
                          <a:pt x="39250" y="21519"/>
                        </a:moveTo>
                        <a:cubicBezTo>
                          <a:pt x="39250" y="22754"/>
                          <a:pt x="38935" y="23620"/>
                          <a:pt x="38326" y="24150"/>
                        </a:cubicBezTo>
                        <a:cubicBezTo>
                          <a:pt x="37696" y="24660"/>
                          <a:pt x="36992" y="24917"/>
                          <a:pt x="36205" y="24917"/>
                        </a:cubicBezTo>
                        <a:lnTo>
                          <a:pt x="8114" y="24917"/>
                        </a:lnTo>
                        <a:cubicBezTo>
                          <a:pt x="8114" y="27291"/>
                          <a:pt x="8350" y="29413"/>
                          <a:pt x="8839" y="31298"/>
                        </a:cubicBezTo>
                        <a:cubicBezTo>
                          <a:pt x="9311" y="33200"/>
                          <a:pt x="10094" y="34812"/>
                          <a:pt x="11213" y="36167"/>
                        </a:cubicBezTo>
                        <a:cubicBezTo>
                          <a:pt x="12311" y="37522"/>
                          <a:pt x="13766" y="38562"/>
                          <a:pt x="15531" y="39288"/>
                        </a:cubicBezTo>
                        <a:cubicBezTo>
                          <a:pt x="17317" y="40013"/>
                          <a:pt x="19497" y="40369"/>
                          <a:pt x="22066" y="40369"/>
                        </a:cubicBezTo>
                        <a:cubicBezTo>
                          <a:pt x="24088" y="40369"/>
                          <a:pt x="25895" y="40212"/>
                          <a:pt x="27482" y="39880"/>
                        </a:cubicBezTo>
                        <a:cubicBezTo>
                          <a:pt x="29069" y="39549"/>
                          <a:pt x="30445" y="39172"/>
                          <a:pt x="31605" y="38761"/>
                        </a:cubicBezTo>
                        <a:cubicBezTo>
                          <a:pt x="32761" y="38368"/>
                          <a:pt x="33727" y="37995"/>
                          <a:pt x="34473" y="37663"/>
                        </a:cubicBezTo>
                        <a:cubicBezTo>
                          <a:pt x="35218" y="37328"/>
                          <a:pt x="35770" y="37174"/>
                          <a:pt x="36159" y="37174"/>
                        </a:cubicBezTo>
                        <a:cubicBezTo>
                          <a:pt x="36375" y="37174"/>
                          <a:pt x="36569" y="37212"/>
                          <a:pt x="36747" y="37332"/>
                        </a:cubicBezTo>
                        <a:cubicBezTo>
                          <a:pt x="36926" y="37452"/>
                          <a:pt x="37062" y="37605"/>
                          <a:pt x="37158" y="37821"/>
                        </a:cubicBezTo>
                        <a:cubicBezTo>
                          <a:pt x="37236" y="38057"/>
                          <a:pt x="37315" y="38351"/>
                          <a:pt x="37352" y="38745"/>
                        </a:cubicBezTo>
                        <a:cubicBezTo>
                          <a:pt x="37411" y="39139"/>
                          <a:pt x="37431" y="39627"/>
                          <a:pt x="37431" y="40199"/>
                        </a:cubicBezTo>
                        <a:cubicBezTo>
                          <a:pt x="37431" y="40610"/>
                          <a:pt x="37411" y="40966"/>
                          <a:pt x="37394" y="41260"/>
                        </a:cubicBezTo>
                        <a:cubicBezTo>
                          <a:pt x="37357" y="41554"/>
                          <a:pt x="37315" y="41828"/>
                          <a:pt x="37278" y="42064"/>
                        </a:cubicBezTo>
                        <a:cubicBezTo>
                          <a:pt x="37220" y="42300"/>
                          <a:pt x="37141" y="42516"/>
                          <a:pt x="37042" y="42694"/>
                        </a:cubicBezTo>
                        <a:cubicBezTo>
                          <a:pt x="36926" y="42889"/>
                          <a:pt x="36785" y="43067"/>
                          <a:pt x="36611" y="43245"/>
                        </a:cubicBezTo>
                        <a:cubicBezTo>
                          <a:pt x="36437" y="43423"/>
                          <a:pt x="35923" y="43697"/>
                          <a:pt x="35061" y="44090"/>
                        </a:cubicBezTo>
                        <a:cubicBezTo>
                          <a:pt x="34216" y="44484"/>
                          <a:pt x="33118" y="44874"/>
                          <a:pt x="31762" y="45247"/>
                        </a:cubicBezTo>
                        <a:cubicBezTo>
                          <a:pt x="30387" y="45619"/>
                          <a:pt x="28816" y="45972"/>
                          <a:pt x="27030" y="46266"/>
                        </a:cubicBezTo>
                        <a:cubicBezTo>
                          <a:pt x="25244" y="46560"/>
                          <a:pt x="23338" y="46718"/>
                          <a:pt x="21337" y="46718"/>
                        </a:cubicBezTo>
                        <a:cubicBezTo>
                          <a:pt x="17823" y="46718"/>
                          <a:pt x="14740" y="46229"/>
                          <a:pt x="12112" y="45247"/>
                        </a:cubicBezTo>
                        <a:cubicBezTo>
                          <a:pt x="9481" y="44264"/>
                          <a:pt x="7264" y="42831"/>
                          <a:pt x="5457" y="40908"/>
                        </a:cubicBezTo>
                        <a:cubicBezTo>
                          <a:pt x="3651" y="38985"/>
                          <a:pt x="2296" y="36569"/>
                          <a:pt x="1376" y="33685"/>
                        </a:cubicBezTo>
                        <a:cubicBezTo>
                          <a:pt x="472" y="30780"/>
                          <a:pt x="0" y="27403"/>
                          <a:pt x="0" y="23574"/>
                        </a:cubicBezTo>
                        <a:cubicBezTo>
                          <a:pt x="0" y="19924"/>
                          <a:pt x="489" y="16625"/>
                          <a:pt x="1434" y="13720"/>
                        </a:cubicBezTo>
                        <a:cubicBezTo>
                          <a:pt x="2374" y="10815"/>
                          <a:pt x="3750" y="8342"/>
                          <a:pt x="5536" y="6299"/>
                        </a:cubicBezTo>
                        <a:cubicBezTo>
                          <a:pt x="7322" y="4276"/>
                          <a:pt x="9460" y="2706"/>
                          <a:pt x="11992" y="1629"/>
                        </a:cubicBezTo>
                        <a:cubicBezTo>
                          <a:pt x="14524" y="547"/>
                          <a:pt x="17350" y="0"/>
                          <a:pt x="20471" y="0"/>
                        </a:cubicBezTo>
                        <a:cubicBezTo>
                          <a:pt x="23827" y="0"/>
                          <a:pt x="26674" y="530"/>
                          <a:pt x="29028" y="1608"/>
                        </a:cubicBezTo>
                        <a:cubicBezTo>
                          <a:pt x="31381" y="2669"/>
                          <a:pt x="33308" y="4119"/>
                          <a:pt x="34816" y="5926"/>
                        </a:cubicBezTo>
                        <a:cubicBezTo>
                          <a:pt x="36346" y="7732"/>
                          <a:pt x="37448" y="9850"/>
                          <a:pt x="38173" y="12307"/>
                        </a:cubicBezTo>
                        <a:cubicBezTo>
                          <a:pt x="38882" y="14740"/>
                          <a:pt x="39234" y="17350"/>
                          <a:pt x="39234" y="20118"/>
                        </a:cubicBezTo>
                        <a:lnTo>
                          <a:pt x="39234" y="21519"/>
                        </a:lnTo>
                        <a:close/>
                        <a:moveTo>
                          <a:pt x="31381" y="19203"/>
                        </a:moveTo>
                        <a:cubicBezTo>
                          <a:pt x="31481" y="15121"/>
                          <a:pt x="30557" y="11901"/>
                          <a:pt x="28655" y="9564"/>
                        </a:cubicBezTo>
                        <a:cubicBezTo>
                          <a:pt x="26732" y="7248"/>
                          <a:pt x="23864" y="6071"/>
                          <a:pt x="20098" y="6071"/>
                        </a:cubicBezTo>
                        <a:cubicBezTo>
                          <a:pt x="18154" y="6071"/>
                          <a:pt x="16447" y="6444"/>
                          <a:pt x="14992" y="7169"/>
                        </a:cubicBezTo>
                        <a:cubicBezTo>
                          <a:pt x="13521" y="7894"/>
                          <a:pt x="12303" y="8839"/>
                          <a:pt x="11321" y="10036"/>
                        </a:cubicBezTo>
                        <a:cubicBezTo>
                          <a:pt x="10339" y="11234"/>
                          <a:pt x="9572" y="12626"/>
                          <a:pt x="9025" y="14217"/>
                        </a:cubicBezTo>
                        <a:cubicBezTo>
                          <a:pt x="8495" y="15809"/>
                          <a:pt x="8180" y="17475"/>
                          <a:pt x="8122" y="19203"/>
                        </a:cubicBezTo>
                        <a:lnTo>
                          <a:pt x="31381" y="19203"/>
                        </a:lnTo>
                        <a:close/>
                      </a:path>
                    </a:pathLst>
                  </a:custGeom>
                  <a:solidFill>
                    <a:srgbClr val="C7D30F"/>
                  </a:solidFill>
                  <a:ln w="4136" cap="flat">
                    <a:noFill/>
                    <a:prstDash val="solid"/>
                    <a:miter/>
                  </a:ln>
                </p:spPr>
                <p:txBody>
                  <a:bodyPr rtlCol="0" anchor="ctr"/>
                  <a:lstStyle/>
                  <a:p>
                    <a:endParaRPr lang="de-DE"/>
                  </a:p>
                </p:txBody>
              </p:sp>
              <p:sp>
                <p:nvSpPr>
                  <p:cNvPr id="55" name="Freihandform: Form 54">
                    <a:extLst>
                      <a:ext uri="{FF2B5EF4-FFF2-40B4-BE49-F238E27FC236}">
                        <a16:creationId xmlns:a16="http://schemas.microsoft.com/office/drawing/2014/main" id="{53C3E80D-4BB9-4644-9616-81B81616C064}"/>
                      </a:ext>
                    </a:extLst>
                  </p:cNvPr>
                  <p:cNvSpPr/>
                  <p:nvPr/>
                </p:nvSpPr>
                <p:spPr>
                  <a:xfrm>
                    <a:off x="7833875" y="3673570"/>
                    <a:ext cx="36735" cy="46091"/>
                  </a:xfrm>
                  <a:custGeom>
                    <a:avLst/>
                    <a:gdLst>
                      <a:gd name="connsiteX0" fmla="*/ 36735 w 36735"/>
                      <a:gd name="connsiteY0" fmla="*/ 44637 h 46091"/>
                      <a:gd name="connsiteX1" fmla="*/ 36540 w 36735"/>
                      <a:gd name="connsiteY1" fmla="*/ 45267 h 46091"/>
                      <a:gd name="connsiteX2" fmla="*/ 35931 w 36735"/>
                      <a:gd name="connsiteY2" fmla="*/ 45719 h 46091"/>
                      <a:gd name="connsiteX3" fmla="*/ 34734 w 36735"/>
                      <a:gd name="connsiteY3" fmla="*/ 46013 h 46091"/>
                      <a:gd name="connsiteX4" fmla="*/ 32848 w 36735"/>
                      <a:gd name="connsiteY4" fmla="*/ 46092 h 46091"/>
                      <a:gd name="connsiteX5" fmla="*/ 30905 w 36735"/>
                      <a:gd name="connsiteY5" fmla="*/ 46013 h 46091"/>
                      <a:gd name="connsiteX6" fmla="*/ 29728 w 36735"/>
                      <a:gd name="connsiteY6" fmla="*/ 45719 h 46091"/>
                      <a:gd name="connsiteX7" fmla="*/ 29098 w 36735"/>
                      <a:gd name="connsiteY7" fmla="*/ 45267 h 46091"/>
                      <a:gd name="connsiteX8" fmla="*/ 28920 w 36735"/>
                      <a:gd name="connsiteY8" fmla="*/ 44637 h 46091"/>
                      <a:gd name="connsiteX9" fmla="*/ 28920 w 36735"/>
                      <a:gd name="connsiteY9" fmla="*/ 19745 h 46091"/>
                      <a:gd name="connsiteX10" fmla="*/ 28352 w 36735"/>
                      <a:gd name="connsiteY10" fmla="*/ 13878 h 46091"/>
                      <a:gd name="connsiteX11" fmla="*/ 26682 w 36735"/>
                      <a:gd name="connsiteY11" fmla="*/ 10049 h 46091"/>
                      <a:gd name="connsiteX12" fmla="*/ 23856 w 36735"/>
                      <a:gd name="connsiteY12" fmla="*/ 7596 h 46091"/>
                      <a:gd name="connsiteX13" fmla="*/ 19870 w 36735"/>
                      <a:gd name="connsiteY13" fmla="*/ 6750 h 46091"/>
                      <a:gd name="connsiteX14" fmla="*/ 13981 w 36735"/>
                      <a:gd name="connsiteY14" fmla="*/ 8831 h 46091"/>
                      <a:gd name="connsiteX15" fmla="*/ 7819 w 36735"/>
                      <a:gd name="connsiteY15" fmla="*/ 14914 h 46091"/>
                      <a:gd name="connsiteX16" fmla="*/ 7819 w 36735"/>
                      <a:gd name="connsiteY16" fmla="*/ 44633 h 46091"/>
                      <a:gd name="connsiteX17" fmla="*/ 7641 w 36735"/>
                      <a:gd name="connsiteY17" fmla="*/ 45263 h 46091"/>
                      <a:gd name="connsiteX18" fmla="*/ 7011 w 36735"/>
                      <a:gd name="connsiteY18" fmla="*/ 45715 h 46091"/>
                      <a:gd name="connsiteX19" fmla="*/ 5834 w 36735"/>
                      <a:gd name="connsiteY19" fmla="*/ 46009 h 46091"/>
                      <a:gd name="connsiteX20" fmla="*/ 3891 w 36735"/>
                      <a:gd name="connsiteY20" fmla="*/ 46088 h 46091"/>
                      <a:gd name="connsiteX21" fmla="*/ 2006 w 36735"/>
                      <a:gd name="connsiteY21" fmla="*/ 46009 h 46091"/>
                      <a:gd name="connsiteX22" fmla="*/ 787 w 36735"/>
                      <a:gd name="connsiteY22" fmla="*/ 45715 h 46091"/>
                      <a:gd name="connsiteX23" fmla="*/ 178 w 36735"/>
                      <a:gd name="connsiteY23" fmla="*/ 45263 h 46091"/>
                      <a:gd name="connsiteX24" fmla="*/ 0 w 36735"/>
                      <a:gd name="connsiteY24" fmla="*/ 44633 h 46091"/>
                      <a:gd name="connsiteX25" fmla="*/ 0 w 36735"/>
                      <a:gd name="connsiteY25" fmla="*/ 2117 h 46091"/>
                      <a:gd name="connsiteX26" fmla="*/ 157 w 36735"/>
                      <a:gd name="connsiteY26" fmla="*/ 1488 h 46091"/>
                      <a:gd name="connsiteX27" fmla="*/ 709 w 36735"/>
                      <a:gd name="connsiteY27" fmla="*/ 1015 h 46091"/>
                      <a:gd name="connsiteX28" fmla="*/ 1807 w 36735"/>
                      <a:gd name="connsiteY28" fmla="*/ 721 h 46091"/>
                      <a:gd name="connsiteX29" fmla="*/ 3555 w 36735"/>
                      <a:gd name="connsiteY29" fmla="*/ 663 h 46091"/>
                      <a:gd name="connsiteX30" fmla="*/ 5283 w 36735"/>
                      <a:gd name="connsiteY30" fmla="*/ 721 h 46091"/>
                      <a:gd name="connsiteX31" fmla="*/ 6365 w 36735"/>
                      <a:gd name="connsiteY31" fmla="*/ 1015 h 46091"/>
                      <a:gd name="connsiteX32" fmla="*/ 6895 w 36735"/>
                      <a:gd name="connsiteY32" fmla="*/ 1488 h 46091"/>
                      <a:gd name="connsiteX33" fmla="*/ 7074 w 36735"/>
                      <a:gd name="connsiteY33" fmla="*/ 2117 h 46091"/>
                      <a:gd name="connsiteX34" fmla="*/ 7074 w 36735"/>
                      <a:gd name="connsiteY34" fmla="*/ 7753 h 46091"/>
                      <a:gd name="connsiteX35" fmla="*/ 14259 w 36735"/>
                      <a:gd name="connsiteY35" fmla="*/ 1865 h 46091"/>
                      <a:gd name="connsiteX36" fmla="*/ 21482 w 36735"/>
                      <a:gd name="connsiteY36" fmla="*/ 0 h 46091"/>
                      <a:gd name="connsiteX37" fmla="*/ 28646 w 36735"/>
                      <a:gd name="connsiteY37" fmla="*/ 1434 h 46091"/>
                      <a:gd name="connsiteX38" fmla="*/ 33358 w 36735"/>
                      <a:gd name="connsiteY38" fmla="*/ 5279 h 46091"/>
                      <a:gd name="connsiteX39" fmla="*/ 35948 w 36735"/>
                      <a:gd name="connsiteY39" fmla="*/ 10931 h 46091"/>
                      <a:gd name="connsiteX40" fmla="*/ 36731 w 36735"/>
                      <a:gd name="connsiteY40" fmla="*/ 18705 h 46091"/>
                      <a:gd name="connsiteX41" fmla="*/ 36731 w 36735"/>
                      <a:gd name="connsiteY41" fmla="*/ 44637 h 46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36735" h="46091">
                        <a:moveTo>
                          <a:pt x="36735" y="44637"/>
                        </a:moveTo>
                        <a:cubicBezTo>
                          <a:pt x="36735" y="44894"/>
                          <a:pt x="36656" y="45110"/>
                          <a:pt x="36540" y="45267"/>
                        </a:cubicBezTo>
                        <a:cubicBezTo>
                          <a:pt x="36424" y="45445"/>
                          <a:pt x="36205" y="45603"/>
                          <a:pt x="35931" y="45719"/>
                        </a:cubicBezTo>
                        <a:cubicBezTo>
                          <a:pt x="35637" y="45856"/>
                          <a:pt x="35243" y="45934"/>
                          <a:pt x="34734" y="46013"/>
                        </a:cubicBezTo>
                        <a:cubicBezTo>
                          <a:pt x="34245" y="46071"/>
                          <a:pt x="33594" y="46092"/>
                          <a:pt x="32848" y="46092"/>
                        </a:cubicBezTo>
                        <a:cubicBezTo>
                          <a:pt x="32065" y="46092"/>
                          <a:pt x="31414" y="46071"/>
                          <a:pt x="30905" y="46013"/>
                        </a:cubicBezTo>
                        <a:cubicBezTo>
                          <a:pt x="30395" y="45934"/>
                          <a:pt x="30001" y="45856"/>
                          <a:pt x="29728" y="45719"/>
                        </a:cubicBezTo>
                        <a:cubicBezTo>
                          <a:pt x="29434" y="45603"/>
                          <a:pt x="29239" y="45445"/>
                          <a:pt x="29098" y="45267"/>
                        </a:cubicBezTo>
                        <a:cubicBezTo>
                          <a:pt x="28982" y="45110"/>
                          <a:pt x="28920" y="44894"/>
                          <a:pt x="28920" y="44637"/>
                        </a:cubicBezTo>
                        <a:lnTo>
                          <a:pt x="28920" y="19745"/>
                        </a:lnTo>
                        <a:cubicBezTo>
                          <a:pt x="28920" y="17313"/>
                          <a:pt x="28725" y="15369"/>
                          <a:pt x="28352" y="13878"/>
                        </a:cubicBezTo>
                        <a:cubicBezTo>
                          <a:pt x="27958" y="12407"/>
                          <a:pt x="27411" y="11130"/>
                          <a:pt x="26682" y="10049"/>
                        </a:cubicBezTo>
                        <a:cubicBezTo>
                          <a:pt x="25957" y="8988"/>
                          <a:pt x="25012" y="8163"/>
                          <a:pt x="23856" y="7596"/>
                        </a:cubicBezTo>
                        <a:cubicBezTo>
                          <a:pt x="22716" y="7028"/>
                          <a:pt x="21382" y="6750"/>
                          <a:pt x="19870" y="6750"/>
                        </a:cubicBezTo>
                        <a:cubicBezTo>
                          <a:pt x="17905" y="6750"/>
                          <a:pt x="15945" y="7438"/>
                          <a:pt x="13981" y="8831"/>
                        </a:cubicBezTo>
                        <a:cubicBezTo>
                          <a:pt x="12017" y="10206"/>
                          <a:pt x="9978" y="12245"/>
                          <a:pt x="7819" y="14914"/>
                        </a:cubicBezTo>
                        <a:lnTo>
                          <a:pt x="7819" y="44633"/>
                        </a:lnTo>
                        <a:cubicBezTo>
                          <a:pt x="7819" y="44890"/>
                          <a:pt x="7761" y="45106"/>
                          <a:pt x="7641" y="45263"/>
                        </a:cubicBezTo>
                        <a:cubicBezTo>
                          <a:pt x="7504" y="45441"/>
                          <a:pt x="7306" y="45599"/>
                          <a:pt x="7011" y="45715"/>
                        </a:cubicBezTo>
                        <a:cubicBezTo>
                          <a:pt x="6738" y="45852"/>
                          <a:pt x="6344" y="45930"/>
                          <a:pt x="5834" y="46009"/>
                        </a:cubicBezTo>
                        <a:cubicBezTo>
                          <a:pt x="5325" y="46067"/>
                          <a:pt x="4678" y="46088"/>
                          <a:pt x="3891" y="46088"/>
                        </a:cubicBezTo>
                        <a:cubicBezTo>
                          <a:pt x="3145" y="46088"/>
                          <a:pt x="2499" y="46067"/>
                          <a:pt x="2006" y="46009"/>
                        </a:cubicBezTo>
                        <a:cubicBezTo>
                          <a:pt x="1496" y="45930"/>
                          <a:pt x="1082" y="45852"/>
                          <a:pt x="787" y="45715"/>
                        </a:cubicBezTo>
                        <a:cubicBezTo>
                          <a:pt x="493" y="45599"/>
                          <a:pt x="278" y="45441"/>
                          <a:pt x="178" y="45263"/>
                        </a:cubicBezTo>
                        <a:cubicBezTo>
                          <a:pt x="62" y="45106"/>
                          <a:pt x="0" y="44890"/>
                          <a:pt x="0" y="44633"/>
                        </a:cubicBezTo>
                        <a:lnTo>
                          <a:pt x="0" y="2117"/>
                        </a:lnTo>
                        <a:cubicBezTo>
                          <a:pt x="0" y="1861"/>
                          <a:pt x="58" y="1666"/>
                          <a:pt x="157" y="1488"/>
                        </a:cubicBezTo>
                        <a:cubicBezTo>
                          <a:pt x="236" y="1309"/>
                          <a:pt x="431" y="1152"/>
                          <a:pt x="709" y="1015"/>
                        </a:cubicBezTo>
                        <a:cubicBezTo>
                          <a:pt x="1003" y="858"/>
                          <a:pt x="1355" y="779"/>
                          <a:pt x="1807" y="721"/>
                        </a:cubicBezTo>
                        <a:cubicBezTo>
                          <a:pt x="2238" y="684"/>
                          <a:pt x="2826" y="663"/>
                          <a:pt x="3555" y="663"/>
                        </a:cubicBezTo>
                        <a:cubicBezTo>
                          <a:pt x="4264" y="663"/>
                          <a:pt x="4832" y="684"/>
                          <a:pt x="5283" y="721"/>
                        </a:cubicBezTo>
                        <a:cubicBezTo>
                          <a:pt x="5756" y="779"/>
                          <a:pt x="6108" y="858"/>
                          <a:pt x="6365" y="1015"/>
                        </a:cubicBezTo>
                        <a:cubicBezTo>
                          <a:pt x="6622" y="1152"/>
                          <a:pt x="6796" y="1309"/>
                          <a:pt x="6895" y="1488"/>
                        </a:cubicBezTo>
                        <a:cubicBezTo>
                          <a:pt x="7011" y="1666"/>
                          <a:pt x="7074" y="1861"/>
                          <a:pt x="7074" y="2117"/>
                        </a:cubicBezTo>
                        <a:lnTo>
                          <a:pt x="7074" y="7753"/>
                        </a:lnTo>
                        <a:cubicBezTo>
                          <a:pt x="9469" y="5064"/>
                          <a:pt x="11864" y="3100"/>
                          <a:pt x="14259" y="1865"/>
                        </a:cubicBezTo>
                        <a:cubicBezTo>
                          <a:pt x="16633" y="630"/>
                          <a:pt x="19049" y="0"/>
                          <a:pt x="21482" y="0"/>
                        </a:cubicBezTo>
                        <a:cubicBezTo>
                          <a:pt x="24308" y="0"/>
                          <a:pt x="26703" y="472"/>
                          <a:pt x="28646" y="1434"/>
                        </a:cubicBezTo>
                        <a:cubicBezTo>
                          <a:pt x="30590" y="2395"/>
                          <a:pt x="32160" y="3692"/>
                          <a:pt x="33358" y="5279"/>
                        </a:cubicBezTo>
                        <a:cubicBezTo>
                          <a:pt x="34576" y="6887"/>
                          <a:pt x="35417" y="8773"/>
                          <a:pt x="35948" y="10931"/>
                        </a:cubicBezTo>
                        <a:cubicBezTo>
                          <a:pt x="36457" y="13090"/>
                          <a:pt x="36731" y="15680"/>
                          <a:pt x="36731" y="18705"/>
                        </a:cubicBezTo>
                        <a:lnTo>
                          <a:pt x="36731" y="44637"/>
                        </a:lnTo>
                        <a:close/>
                      </a:path>
                    </a:pathLst>
                  </a:custGeom>
                  <a:solidFill>
                    <a:srgbClr val="C7D30F"/>
                  </a:solidFill>
                  <a:ln w="4136" cap="flat">
                    <a:noFill/>
                    <a:prstDash val="solid"/>
                    <a:miter/>
                  </a:ln>
                </p:spPr>
                <p:txBody>
                  <a:bodyPr rtlCol="0" anchor="ctr"/>
                  <a:lstStyle/>
                  <a:p>
                    <a:endParaRPr lang="de-DE"/>
                  </a:p>
                </p:txBody>
              </p:sp>
              <p:sp>
                <p:nvSpPr>
                  <p:cNvPr id="56" name="Freihandform: Form 55">
                    <a:extLst>
                      <a:ext uri="{FF2B5EF4-FFF2-40B4-BE49-F238E27FC236}">
                        <a16:creationId xmlns:a16="http://schemas.microsoft.com/office/drawing/2014/main" id="{438F0C7B-DB48-4C1F-A9AC-4E03DA6C1EC6}"/>
                      </a:ext>
                    </a:extLst>
                  </p:cNvPr>
                  <p:cNvSpPr/>
                  <p:nvPr/>
                </p:nvSpPr>
                <p:spPr>
                  <a:xfrm>
                    <a:off x="7878720" y="3662854"/>
                    <a:ext cx="27859" cy="57338"/>
                  </a:xfrm>
                  <a:custGeom>
                    <a:avLst/>
                    <a:gdLst>
                      <a:gd name="connsiteX0" fmla="*/ 27851 w 27859"/>
                      <a:gd name="connsiteY0" fmla="*/ 52233 h 57338"/>
                      <a:gd name="connsiteX1" fmla="*/ 27656 w 27859"/>
                      <a:gd name="connsiteY1" fmla="*/ 54413 h 57338"/>
                      <a:gd name="connsiteX2" fmla="*/ 27088 w 27859"/>
                      <a:gd name="connsiteY2" fmla="*/ 55590 h 57338"/>
                      <a:gd name="connsiteX3" fmla="*/ 25949 w 27859"/>
                      <a:gd name="connsiteY3" fmla="*/ 56298 h 57338"/>
                      <a:gd name="connsiteX4" fmla="*/ 24221 w 27859"/>
                      <a:gd name="connsiteY4" fmla="*/ 56849 h 57338"/>
                      <a:gd name="connsiteX5" fmla="*/ 22161 w 27859"/>
                      <a:gd name="connsiteY5" fmla="*/ 57201 h 57338"/>
                      <a:gd name="connsiteX6" fmla="*/ 19982 w 27859"/>
                      <a:gd name="connsiteY6" fmla="*/ 57338 h 57338"/>
                      <a:gd name="connsiteX7" fmla="*/ 14309 w 27859"/>
                      <a:gd name="connsiteY7" fmla="*/ 56456 h 57338"/>
                      <a:gd name="connsiteX8" fmla="*/ 10422 w 27859"/>
                      <a:gd name="connsiteY8" fmla="*/ 53824 h 57338"/>
                      <a:gd name="connsiteX9" fmla="*/ 8205 w 27859"/>
                      <a:gd name="connsiteY9" fmla="*/ 49328 h 57338"/>
                      <a:gd name="connsiteX10" fmla="*/ 7517 w 27859"/>
                      <a:gd name="connsiteY10" fmla="*/ 42930 h 57338"/>
                      <a:gd name="connsiteX11" fmla="*/ 7517 w 27859"/>
                      <a:gd name="connsiteY11" fmla="*/ 18080 h 57338"/>
                      <a:gd name="connsiteX12" fmla="*/ 1550 w 27859"/>
                      <a:gd name="connsiteY12" fmla="*/ 18080 h 57338"/>
                      <a:gd name="connsiteX13" fmla="*/ 410 w 27859"/>
                      <a:gd name="connsiteY13" fmla="*/ 17334 h 57338"/>
                      <a:gd name="connsiteX14" fmla="*/ 0 w 27859"/>
                      <a:gd name="connsiteY14" fmla="*/ 14881 h 57338"/>
                      <a:gd name="connsiteX15" fmla="*/ 116 w 27859"/>
                      <a:gd name="connsiteY15" fmla="*/ 13368 h 57338"/>
                      <a:gd name="connsiteX16" fmla="*/ 410 w 27859"/>
                      <a:gd name="connsiteY16" fmla="*/ 12349 h 57338"/>
                      <a:gd name="connsiteX17" fmla="*/ 920 w 27859"/>
                      <a:gd name="connsiteY17" fmla="*/ 11781 h 57338"/>
                      <a:gd name="connsiteX18" fmla="*/ 1608 w 27859"/>
                      <a:gd name="connsiteY18" fmla="*/ 11623 h 57338"/>
                      <a:gd name="connsiteX19" fmla="*/ 7517 w 27859"/>
                      <a:gd name="connsiteY19" fmla="*/ 11623 h 57338"/>
                      <a:gd name="connsiteX20" fmla="*/ 7517 w 27859"/>
                      <a:gd name="connsiteY20" fmla="*/ 1512 h 57338"/>
                      <a:gd name="connsiteX21" fmla="*/ 7695 w 27859"/>
                      <a:gd name="connsiteY21" fmla="*/ 883 h 57338"/>
                      <a:gd name="connsiteX22" fmla="*/ 8304 w 27859"/>
                      <a:gd name="connsiteY22" fmla="*/ 394 h 57338"/>
                      <a:gd name="connsiteX23" fmla="*/ 9523 w 27859"/>
                      <a:gd name="connsiteY23" fmla="*/ 79 h 57338"/>
                      <a:gd name="connsiteX24" fmla="*/ 11408 w 27859"/>
                      <a:gd name="connsiteY24" fmla="*/ 0 h 57338"/>
                      <a:gd name="connsiteX25" fmla="*/ 13351 w 27859"/>
                      <a:gd name="connsiteY25" fmla="*/ 79 h 57338"/>
                      <a:gd name="connsiteX26" fmla="*/ 14549 w 27859"/>
                      <a:gd name="connsiteY26" fmla="*/ 394 h 57338"/>
                      <a:gd name="connsiteX27" fmla="*/ 15158 w 27859"/>
                      <a:gd name="connsiteY27" fmla="*/ 883 h 57338"/>
                      <a:gd name="connsiteX28" fmla="*/ 15353 w 27859"/>
                      <a:gd name="connsiteY28" fmla="*/ 1512 h 57338"/>
                      <a:gd name="connsiteX29" fmla="*/ 15353 w 27859"/>
                      <a:gd name="connsiteY29" fmla="*/ 11623 h 57338"/>
                      <a:gd name="connsiteX30" fmla="*/ 26289 w 27859"/>
                      <a:gd name="connsiteY30" fmla="*/ 11623 h 57338"/>
                      <a:gd name="connsiteX31" fmla="*/ 26956 w 27859"/>
                      <a:gd name="connsiteY31" fmla="*/ 11781 h 57338"/>
                      <a:gd name="connsiteX32" fmla="*/ 27445 w 27859"/>
                      <a:gd name="connsiteY32" fmla="*/ 12349 h 57338"/>
                      <a:gd name="connsiteX33" fmla="*/ 27760 w 27859"/>
                      <a:gd name="connsiteY33" fmla="*/ 13368 h 57338"/>
                      <a:gd name="connsiteX34" fmla="*/ 27859 w 27859"/>
                      <a:gd name="connsiteY34" fmla="*/ 14881 h 57338"/>
                      <a:gd name="connsiteX35" fmla="*/ 27428 w 27859"/>
                      <a:gd name="connsiteY35" fmla="*/ 17334 h 57338"/>
                      <a:gd name="connsiteX36" fmla="*/ 26289 w 27859"/>
                      <a:gd name="connsiteY36" fmla="*/ 18080 h 57338"/>
                      <a:gd name="connsiteX37" fmla="*/ 15353 w 27859"/>
                      <a:gd name="connsiteY37" fmla="*/ 18080 h 57338"/>
                      <a:gd name="connsiteX38" fmla="*/ 15353 w 27859"/>
                      <a:gd name="connsiteY38" fmla="*/ 41791 h 57338"/>
                      <a:gd name="connsiteX39" fmla="*/ 16650 w 27859"/>
                      <a:gd name="connsiteY39" fmla="*/ 48425 h 57338"/>
                      <a:gd name="connsiteX40" fmla="*/ 21320 w 27859"/>
                      <a:gd name="connsiteY40" fmla="*/ 50683 h 57338"/>
                      <a:gd name="connsiteX41" fmla="*/ 23263 w 27859"/>
                      <a:gd name="connsiteY41" fmla="*/ 50468 h 57338"/>
                      <a:gd name="connsiteX42" fmla="*/ 24776 w 27859"/>
                      <a:gd name="connsiteY42" fmla="*/ 50016 h 57338"/>
                      <a:gd name="connsiteX43" fmla="*/ 25916 w 27859"/>
                      <a:gd name="connsiteY43" fmla="*/ 49564 h 57338"/>
                      <a:gd name="connsiteX44" fmla="*/ 26761 w 27859"/>
                      <a:gd name="connsiteY44" fmla="*/ 49349 h 57338"/>
                      <a:gd name="connsiteX45" fmla="*/ 27213 w 27859"/>
                      <a:gd name="connsiteY45" fmla="*/ 49465 h 57338"/>
                      <a:gd name="connsiteX46" fmla="*/ 27548 w 27859"/>
                      <a:gd name="connsiteY46" fmla="*/ 49917 h 57338"/>
                      <a:gd name="connsiteX47" fmla="*/ 27764 w 27859"/>
                      <a:gd name="connsiteY47" fmla="*/ 50820 h 57338"/>
                      <a:gd name="connsiteX48" fmla="*/ 27851 w 27859"/>
                      <a:gd name="connsiteY48" fmla="*/ 52233 h 5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7859" h="57338">
                        <a:moveTo>
                          <a:pt x="27851" y="52233"/>
                        </a:moveTo>
                        <a:cubicBezTo>
                          <a:pt x="27851" y="53157"/>
                          <a:pt x="27793" y="53861"/>
                          <a:pt x="27656" y="54413"/>
                        </a:cubicBezTo>
                        <a:cubicBezTo>
                          <a:pt x="27540" y="54943"/>
                          <a:pt x="27341" y="55337"/>
                          <a:pt x="27088" y="55590"/>
                        </a:cubicBezTo>
                        <a:cubicBezTo>
                          <a:pt x="26835" y="55842"/>
                          <a:pt x="26458" y="56078"/>
                          <a:pt x="25949" y="56298"/>
                        </a:cubicBezTo>
                        <a:cubicBezTo>
                          <a:pt x="25439" y="56514"/>
                          <a:pt x="24867" y="56692"/>
                          <a:pt x="24221" y="56849"/>
                        </a:cubicBezTo>
                        <a:cubicBezTo>
                          <a:pt x="23574" y="56986"/>
                          <a:pt x="22886" y="57106"/>
                          <a:pt x="22161" y="57201"/>
                        </a:cubicBezTo>
                        <a:cubicBezTo>
                          <a:pt x="21436" y="57301"/>
                          <a:pt x="20707" y="57338"/>
                          <a:pt x="19982" y="57338"/>
                        </a:cubicBezTo>
                        <a:cubicBezTo>
                          <a:pt x="17781" y="57338"/>
                          <a:pt x="15879" y="57044"/>
                          <a:pt x="14309" y="56456"/>
                        </a:cubicBezTo>
                        <a:cubicBezTo>
                          <a:pt x="12717" y="55888"/>
                          <a:pt x="11425" y="55001"/>
                          <a:pt x="10422" y="53824"/>
                        </a:cubicBezTo>
                        <a:cubicBezTo>
                          <a:pt x="9402" y="52627"/>
                          <a:pt x="8673" y="51135"/>
                          <a:pt x="8205" y="49328"/>
                        </a:cubicBezTo>
                        <a:cubicBezTo>
                          <a:pt x="7753" y="47521"/>
                          <a:pt x="7517" y="45383"/>
                          <a:pt x="7517" y="42930"/>
                        </a:cubicBezTo>
                        <a:lnTo>
                          <a:pt x="7517" y="18080"/>
                        </a:lnTo>
                        <a:lnTo>
                          <a:pt x="1550" y="18080"/>
                        </a:lnTo>
                        <a:cubicBezTo>
                          <a:pt x="1077" y="18080"/>
                          <a:pt x="704" y="17823"/>
                          <a:pt x="410" y="17334"/>
                        </a:cubicBezTo>
                        <a:cubicBezTo>
                          <a:pt x="137" y="16824"/>
                          <a:pt x="0" y="15999"/>
                          <a:pt x="0" y="14881"/>
                        </a:cubicBezTo>
                        <a:cubicBezTo>
                          <a:pt x="0" y="14271"/>
                          <a:pt x="37" y="13762"/>
                          <a:pt x="116" y="13368"/>
                        </a:cubicBezTo>
                        <a:cubicBezTo>
                          <a:pt x="195" y="12958"/>
                          <a:pt x="294" y="12622"/>
                          <a:pt x="410" y="12349"/>
                        </a:cubicBezTo>
                        <a:cubicBezTo>
                          <a:pt x="547" y="12075"/>
                          <a:pt x="704" y="11897"/>
                          <a:pt x="920" y="11781"/>
                        </a:cubicBezTo>
                        <a:cubicBezTo>
                          <a:pt x="1115" y="11665"/>
                          <a:pt x="1351" y="11623"/>
                          <a:pt x="1608" y="11623"/>
                        </a:cubicBezTo>
                        <a:lnTo>
                          <a:pt x="7517" y="11623"/>
                        </a:lnTo>
                        <a:lnTo>
                          <a:pt x="7517" y="1512"/>
                        </a:lnTo>
                        <a:cubicBezTo>
                          <a:pt x="7517" y="1276"/>
                          <a:pt x="7575" y="1081"/>
                          <a:pt x="7695" y="883"/>
                        </a:cubicBezTo>
                        <a:cubicBezTo>
                          <a:pt x="7795" y="704"/>
                          <a:pt x="8010" y="530"/>
                          <a:pt x="8304" y="394"/>
                        </a:cubicBezTo>
                        <a:cubicBezTo>
                          <a:pt x="8599" y="257"/>
                          <a:pt x="9013" y="157"/>
                          <a:pt x="9523" y="79"/>
                        </a:cubicBezTo>
                        <a:cubicBezTo>
                          <a:pt x="10011" y="21"/>
                          <a:pt x="10662" y="0"/>
                          <a:pt x="11408" y="0"/>
                        </a:cubicBezTo>
                        <a:cubicBezTo>
                          <a:pt x="12212" y="0"/>
                          <a:pt x="12862" y="21"/>
                          <a:pt x="13351" y="79"/>
                        </a:cubicBezTo>
                        <a:cubicBezTo>
                          <a:pt x="13861" y="157"/>
                          <a:pt x="14255" y="257"/>
                          <a:pt x="14549" y="394"/>
                        </a:cubicBezTo>
                        <a:cubicBezTo>
                          <a:pt x="14823" y="530"/>
                          <a:pt x="15038" y="709"/>
                          <a:pt x="15158" y="883"/>
                        </a:cubicBezTo>
                        <a:cubicBezTo>
                          <a:pt x="15274" y="1077"/>
                          <a:pt x="15353" y="1276"/>
                          <a:pt x="15353" y="1512"/>
                        </a:cubicBezTo>
                        <a:lnTo>
                          <a:pt x="15353" y="11623"/>
                        </a:lnTo>
                        <a:lnTo>
                          <a:pt x="26289" y="11623"/>
                        </a:lnTo>
                        <a:cubicBezTo>
                          <a:pt x="26545" y="11623"/>
                          <a:pt x="26761" y="11661"/>
                          <a:pt x="26956" y="11781"/>
                        </a:cubicBezTo>
                        <a:cubicBezTo>
                          <a:pt x="27150" y="11897"/>
                          <a:pt x="27308" y="12075"/>
                          <a:pt x="27445" y="12349"/>
                        </a:cubicBezTo>
                        <a:cubicBezTo>
                          <a:pt x="27602" y="12622"/>
                          <a:pt x="27702" y="12958"/>
                          <a:pt x="27760" y="13368"/>
                        </a:cubicBezTo>
                        <a:cubicBezTo>
                          <a:pt x="27818" y="13762"/>
                          <a:pt x="27859" y="14271"/>
                          <a:pt x="27859" y="14881"/>
                        </a:cubicBezTo>
                        <a:cubicBezTo>
                          <a:pt x="27859" y="15999"/>
                          <a:pt x="27722" y="16824"/>
                          <a:pt x="27428" y="17334"/>
                        </a:cubicBezTo>
                        <a:cubicBezTo>
                          <a:pt x="27155" y="17823"/>
                          <a:pt x="26761" y="18080"/>
                          <a:pt x="26289" y="18080"/>
                        </a:cubicBezTo>
                        <a:lnTo>
                          <a:pt x="15353" y="18080"/>
                        </a:lnTo>
                        <a:lnTo>
                          <a:pt x="15353" y="41791"/>
                        </a:lnTo>
                        <a:cubicBezTo>
                          <a:pt x="15353" y="44716"/>
                          <a:pt x="15784" y="46933"/>
                          <a:pt x="16650" y="48425"/>
                        </a:cubicBezTo>
                        <a:cubicBezTo>
                          <a:pt x="17512" y="49937"/>
                          <a:pt x="19066" y="50683"/>
                          <a:pt x="21320" y="50683"/>
                        </a:cubicBezTo>
                        <a:cubicBezTo>
                          <a:pt x="22045" y="50683"/>
                          <a:pt x="22696" y="50604"/>
                          <a:pt x="23263" y="50468"/>
                        </a:cubicBezTo>
                        <a:cubicBezTo>
                          <a:pt x="23831" y="50331"/>
                          <a:pt x="24324" y="50174"/>
                          <a:pt x="24776" y="50016"/>
                        </a:cubicBezTo>
                        <a:cubicBezTo>
                          <a:pt x="25207" y="49859"/>
                          <a:pt x="25601" y="49701"/>
                          <a:pt x="25916" y="49564"/>
                        </a:cubicBezTo>
                        <a:cubicBezTo>
                          <a:pt x="26230" y="49428"/>
                          <a:pt x="26504" y="49349"/>
                          <a:pt x="26761" y="49349"/>
                        </a:cubicBezTo>
                        <a:cubicBezTo>
                          <a:pt x="26918" y="49349"/>
                          <a:pt x="27076" y="49386"/>
                          <a:pt x="27213" y="49465"/>
                        </a:cubicBezTo>
                        <a:cubicBezTo>
                          <a:pt x="27349" y="49544"/>
                          <a:pt x="27470" y="49701"/>
                          <a:pt x="27548" y="49917"/>
                        </a:cubicBezTo>
                        <a:cubicBezTo>
                          <a:pt x="27627" y="50132"/>
                          <a:pt x="27706" y="50447"/>
                          <a:pt x="27764" y="50820"/>
                        </a:cubicBezTo>
                        <a:cubicBezTo>
                          <a:pt x="27809" y="51193"/>
                          <a:pt x="27851" y="51665"/>
                          <a:pt x="27851" y="52233"/>
                        </a:cubicBezTo>
                        <a:close/>
                      </a:path>
                    </a:pathLst>
                  </a:custGeom>
                  <a:solidFill>
                    <a:srgbClr val="C7D30F"/>
                  </a:solidFill>
                  <a:ln w="4136" cap="flat">
                    <a:noFill/>
                    <a:prstDash val="solid"/>
                    <a:miter/>
                  </a:ln>
                </p:spPr>
                <p:txBody>
                  <a:bodyPr rtlCol="0" anchor="ctr"/>
                  <a:lstStyle/>
                  <a:p>
                    <a:endParaRPr lang="de-DE"/>
                  </a:p>
                </p:txBody>
              </p:sp>
            </p:grpSp>
          </p:grpSp>
        </p:grpSp>
        <p:sp>
          <p:nvSpPr>
            <p:cNvPr id="19" name="Textfeld 18">
              <a:extLst>
                <a:ext uri="{FF2B5EF4-FFF2-40B4-BE49-F238E27FC236}">
                  <a16:creationId xmlns:a16="http://schemas.microsoft.com/office/drawing/2014/main" id="{E4B393D2-E631-4FCC-AC28-F4CE2E0A532A}"/>
                </a:ext>
              </a:extLst>
            </p:cNvPr>
            <p:cNvSpPr txBox="1"/>
            <p:nvPr/>
          </p:nvSpPr>
          <p:spPr>
            <a:xfrm rot="1727765">
              <a:off x="6414617" y="1872279"/>
              <a:ext cx="461665" cy="2647554"/>
            </a:xfrm>
            <a:prstGeom prst="rect">
              <a:avLst/>
            </a:prstGeom>
            <a:noFill/>
          </p:spPr>
          <p:txBody>
            <a:bodyPr vert="vert270" wrap="square">
              <a:spAutoFit/>
            </a:bodyPr>
            <a:lstStyle/>
            <a:p>
              <a:pPr algn="ctr"/>
              <a:r>
                <a:rPr lang="de-DE" b="1" spc="300" dirty="0">
                  <a:solidFill>
                    <a:srgbClr val="C7D30F"/>
                  </a:solidFill>
                </a:rPr>
                <a:t>CONSULTING</a:t>
              </a:r>
            </a:p>
          </p:txBody>
        </p:sp>
      </p:grpSp>
      <p:sp>
        <p:nvSpPr>
          <p:cNvPr id="98" name="Textfeld 97">
            <a:extLst>
              <a:ext uri="{FF2B5EF4-FFF2-40B4-BE49-F238E27FC236}">
                <a16:creationId xmlns:a16="http://schemas.microsoft.com/office/drawing/2014/main" id="{F3ED7DB6-D76E-C5AB-2C9E-DCACD0276490}"/>
              </a:ext>
            </a:extLst>
          </p:cNvPr>
          <p:cNvSpPr txBox="1"/>
          <p:nvPr userDrawn="1"/>
        </p:nvSpPr>
        <p:spPr>
          <a:xfrm rot="5400000">
            <a:off x="6396857" y="1904011"/>
            <a:ext cx="461665" cy="2503538"/>
          </a:xfrm>
          <a:prstGeom prst="rect">
            <a:avLst/>
          </a:prstGeom>
          <a:noFill/>
        </p:spPr>
        <p:txBody>
          <a:bodyPr vert="vert270" wrap="square">
            <a:spAutoFit/>
          </a:bodyPr>
          <a:lstStyle/>
          <a:p>
            <a:pPr algn="ctr"/>
            <a:r>
              <a:rPr lang="de-DE" b="1" spc="300" dirty="0">
                <a:solidFill>
                  <a:srgbClr val="354547"/>
                </a:solidFill>
              </a:rPr>
              <a:t>&amp;</a:t>
            </a:r>
          </a:p>
        </p:txBody>
      </p:sp>
    </p:spTree>
    <p:extLst>
      <p:ext uri="{BB962C8B-B14F-4D97-AF65-F5344CB8AC3E}">
        <p14:creationId xmlns:p14="http://schemas.microsoft.com/office/powerpoint/2010/main" val="3493541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2.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3" Type="http://schemas.openxmlformats.org/officeDocument/2006/relationships/slideLayout" Target="../slideLayouts/slideLayout35.xml"/><Relationship Id="rId21" Type="http://schemas.openxmlformats.org/officeDocument/2006/relationships/image" Target="../media/image2.png"/><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image" Target="../media/image1.png"/><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19" Type="http://schemas.openxmlformats.org/officeDocument/2006/relationships/theme" Target="../theme/theme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C0CD637C-14D6-4258-8938-55285492FC29}"/>
              </a:ext>
            </a:extLst>
          </p:cNvPr>
          <p:cNvSpPr>
            <a:spLocks noGrp="1"/>
          </p:cNvSpPr>
          <p:nvPr>
            <p:ph type="title"/>
          </p:nvPr>
        </p:nvSpPr>
        <p:spPr>
          <a:xfrm>
            <a:off x="1055440" y="3176"/>
            <a:ext cx="8640960" cy="943200"/>
          </a:xfrm>
          <a:prstGeom prst="rect">
            <a:avLst/>
          </a:prstGeom>
        </p:spPr>
        <p:txBody>
          <a:bodyPr vert="horz" lIns="91440" tIns="45720" rIns="91440" bIns="45720" rtlCol="0" anchor="b">
            <a:normAutofit/>
          </a:bodyPr>
          <a:lstStyle/>
          <a:p>
            <a:r>
              <a:rPr lang="de-DE" dirty="0"/>
              <a:t>Mastertitelformat bearbeiten</a:t>
            </a:r>
          </a:p>
        </p:txBody>
      </p:sp>
      <p:sp>
        <p:nvSpPr>
          <p:cNvPr id="3" name="Textplatzhalter 2">
            <a:extLst>
              <a:ext uri="{FF2B5EF4-FFF2-40B4-BE49-F238E27FC236}">
                <a16:creationId xmlns:a16="http://schemas.microsoft.com/office/drawing/2014/main" id="{91E72691-190A-47B6-A5F6-7EAB96D804B4}"/>
              </a:ext>
            </a:extLst>
          </p:cNvPr>
          <p:cNvSpPr>
            <a:spLocks noGrp="1"/>
          </p:cNvSpPr>
          <p:nvPr>
            <p:ph type="body" idx="1"/>
          </p:nvPr>
        </p:nvSpPr>
        <p:spPr>
          <a:xfrm>
            <a:off x="1111249" y="1225550"/>
            <a:ext cx="10550141" cy="4951413"/>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B640093A-84EF-4426-8E11-C0CD8CD3A87C}"/>
              </a:ext>
            </a:extLst>
          </p:cNvPr>
          <p:cNvSpPr>
            <a:spLocks noGrp="1"/>
          </p:cNvSpPr>
          <p:nvPr>
            <p:ph type="dt" sz="half" idx="2"/>
          </p:nvPr>
        </p:nvSpPr>
        <p:spPr>
          <a:xfrm>
            <a:off x="1111250" y="6489700"/>
            <a:ext cx="2470150" cy="365125"/>
          </a:xfrm>
          <a:prstGeom prst="rect">
            <a:avLst/>
          </a:prstGeom>
        </p:spPr>
        <p:txBody>
          <a:bodyPr vert="horz" lIns="91440" tIns="45720" rIns="91440" bIns="45720" rtlCol="0" anchor="b"/>
          <a:lstStyle>
            <a:lvl1pPr algn="l">
              <a:defRPr sz="800">
                <a:solidFill>
                  <a:schemeClr val="accent6"/>
                </a:solidFill>
              </a:defRPr>
            </a:lvl1pPr>
          </a:lstStyle>
          <a:p>
            <a:fld id="{17A71CEF-1FAC-484E-995E-59849724E1A0}" type="datetime1">
              <a:rPr lang="de-DE" smtClean="0"/>
              <a:t>15.07.23</a:t>
            </a:fld>
            <a:endParaRPr lang="de-DE"/>
          </a:p>
        </p:txBody>
      </p:sp>
      <p:sp>
        <p:nvSpPr>
          <p:cNvPr id="5" name="Fußzeilenplatzhalter 4">
            <a:extLst>
              <a:ext uri="{FF2B5EF4-FFF2-40B4-BE49-F238E27FC236}">
                <a16:creationId xmlns:a16="http://schemas.microsoft.com/office/drawing/2014/main" id="{0DD92C9B-1BCE-4FDC-95BC-3E2ED2E9483E}"/>
              </a:ext>
            </a:extLst>
          </p:cNvPr>
          <p:cNvSpPr>
            <a:spLocks noGrp="1"/>
          </p:cNvSpPr>
          <p:nvPr>
            <p:ph type="ftr" sz="quarter" idx="3"/>
          </p:nvPr>
        </p:nvSpPr>
        <p:spPr>
          <a:xfrm>
            <a:off x="4308475" y="6489700"/>
            <a:ext cx="4114800" cy="365125"/>
          </a:xfrm>
          <a:prstGeom prst="rect">
            <a:avLst/>
          </a:prstGeom>
        </p:spPr>
        <p:txBody>
          <a:bodyPr vert="horz" lIns="91440" tIns="45720" rIns="91440" bIns="45720" rtlCol="0" anchor="b"/>
          <a:lstStyle>
            <a:lvl1pPr algn="ctr">
              <a:defRPr sz="800">
                <a:solidFill>
                  <a:schemeClr val="accent6"/>
                </a:solidFill>
              </a:defRPr>
            </a:lvl1pPr>
          </a:lstStyle>
          <a:p>
            <a:endParaRPr lang="de-DE"/>
          </a:p>
        </p:txBody>
      </p:sp>
      <p:sp>
        <p:nvSpPr>
          <p:cNvPr id="6" name="Foliennummernplatzhalter 5">
            <a:extLst>
              <a:ext uri="{FF2B5EF4-FFF2-40B4-BE49-F238E27FC236}">
                <a16:creationId xmlns:a16="http://schemas.microsoft.com/office/drawing/2014/main" id="{AEC142D9-6AB8-4249-BC52-B5FFB7226A45}"/>
              </a:ext>
            </a:extLst>
          </p:cNvPr>
          <p:cNvSpPr>
            <a:spLocks noGrp="1"/>
          </p:cNvSpPr>
          <p:nvPr>
            <p:ph type="sldNum" sz="quarter" idx="4"/>
          </p:nvPr>
        </p:nvSpPr>
        <p:spPr>
          <a:xfrm>
            <a:off x="9150350" y="6489700"/>
            <a:ext cx="2511040" cy="365125"/>
          </a:xfrm>
          <a:prstGeom prst="rect">
            <a:avLst/>
          </a:prstGeom>
        </p:spPr>
        <p:txBody>
          <a:bodyPr vert="horz" lIns="91440" tIns="45720" rIns="91440" bIns="45720" rtlCol="0" anchor="b"/>
          <a:lstStyle>
            <a:lvl1pPr algn="r">
              <a:defRPr sz="800">
                <a:solidFill>
                  <a:schemeClr val="accent6"/>
                </a:solidFill>
              </a:defRPr>
            </a:lvl1pPr>
          </a:lstStyle>
          <a:p>
            <a:fld id="{BF6C30AD-8A2E-444E-871B-0356D430F406}" type="slidenum">
              <a:rPr lang="de-DE" smtClean="0"/>
              <a:pPr/>
              <a:t>‹Nr.›</a:t>
            </a:fld>
            <a:endParaRPr lang="de-DE"/>
          </a:p>
        </p:txBody>
      </p:sp>
      <p:pic>
        <p:nvPicPr>
          <p:cNvPr id="7" name="Grafik 6">
            <a:extLst>
              <a:ext uri="{FF2B5EF4-FFF2-40B4-BE49-F238E27FC236}">
                <a16:creationId xmlns:a16="http://schemas.microsoft.com/office/drawing/2014/main" id="{FFCDF214-07B7-4723-9B0F-D00B618CCA59}"/>
              </a:ext>
            </a:extLst>
          </p:cNvPr>
          <p:cNvPicPr>
            <a:picLocks noChangeAspect="1"/>
          </p:cNvPicPr>
          <p:nvPr userDrawn="1"/>
        </p:nvPicPr>
        <p:blipFill rotWithShape="1">
          <a:blip r:embed="rId23" cstate="screen">
            <a:alphaModFix amt="20000"/>
            <a:extLst>
              <a:ext uri="{28A0092B-C50C-407E-A947-70E740481C1C}">
                <a14:useLocalDpi xmlns:a14="http://schemas.microsoft.com/office/drawing/2010/main" val="0"/>
              </a:ext>
            </a:extLst>
          </a:blip>
          <a:srcRect/>
          <a:stretch/>
        </p:blipFill>
        <p:spPr>
          <a:xfrm rot="16200000">
            <a:off x="-2943441" y="3009902"/>
            <a:ext cx="6725084" cy="838198"/>
          </a:xfrm>
          <a:prstGeom prst="rect">
            <a:avLst/>
          </a:prstGeom>
        </p:spPr>
      </p:pic>
      <p:pic>
        <p:nvPicPr>
          <p:cNvPr id="8" name="Grafik 7">
            <a:extLst>
              <a:ext uri="{FF2B5EF4-FFF2-40B4-BE49-F238E27FC236}">
                <a16:creationId xmlns:a16="http://schemas.microsoft.com/office/drawing/2014/main" id="{601243C8-0B93-4B56-BB3F-DA5E427B0630}"/>
              </a:ext>
            </a:extLst>
          </p:cNvPr>
          <p:cNvPicPr>
            <a:picLocks noChangeAspect="1"/>
          </p:cNvPicPr>
          <p:nvPr userDrawn="1"/>
        </p:nvPicPr>
        <p:blipFill rotWithShape="1">
          <a:blip r:embed="rId24" cstate="screen">
            <a:extLst>
              <a:ext uri="{28A0092B-C50C-407E-A947-70E740481C1C}">
                <a14:useLocalDpi xmlns:a14="http://schemas.microsoft.com/office/drawing/2010/main" val="0"/>
              </a:ext>
            </a:extLst>
          </a:blip>
          <a:srcRect/>
          <a:stretch/>
        </p:blipFill>
        <p:spPr>
          <a:xfrm>
            <a:off x="9994899" y="422276"/>
            <a:ext cx="1666492" cy="411996"/>
          </a:xfrm>
          <a:prstGeom prst="rect">
            <a:avLst/>
          </a:prstGeom>
        </p:spPr>
      </p:pic>
    </p:spTree>
    <p:extLst>
      <p:ext uri="{BB962C8B-B14F-4D97-AF65-F5344CB8AC3E}">
        <p14:creationId xmlns:p14="http://schemas.microsoft.com/office/powerpoint/2010/main" val="1039708956"/>
      </p:ext>
    </p:extLst>
  </p:cSld>
  <p:clrMap bg1="lt1" tx1="dk1" bg2="lt2" tx2="dk2" accent1="accent1" accent2="accent2" accent3="accent3" accent4="accent4" accent5="accent5" accent6="accent6" hlink="hlink" folHlink="folHlink"/>
  <p:sldLayoutIdLst>
    <p:sldLayoutId id="2147483746" r:id="rId1"/>
    <p:sldLayoutId id="2147483744" r:id="rId2"/>
    <p:sldLayoutId id="2147483745" r:id="rId3"/>
    <p:sldLayoutId id="2147483699" r:id="rId4"/>
    <p:sldLayoutId id="2147483697" r:id="rId5"/>
    <p:sldLayoutId id="2147483701" r:id="rId6"/>
    <p:sldLayoutId id="2147483747" r:id="rId7"/>
    <p:sldLayoutId id="2147483748" r:id="rId8"/>
    <p:sldLayoutId id="2147483695" r:id="rId9"/>
    <p:sldLayoutId id="2147483702" r:id="rId10"/>
    <p:sldLayoutId id="2147483763" r:id="rId11"/>
    <p:sldLayoutId id="2147483756" r:id="rId12"/>
    <p:sldLayoutId id="2147483757" r:id="rId13"/>
    <p:sldLayoutId id="2147483758" r:id="rId14"/>
    <p:sldLayoutId id="2147483759" r:id="rId15"/>
    <p:sldLayoutId id="2147483696" r:id="rId16"/>
    <p:sldLayoutId id="2147483753" r:id="rId17"/>
    <p:sldLayoutId id="2147483698" r:id="rId18"/>
    <p:sldLayoutId id="2147483752" r:id="rId19"/>
    <p:sldLayoutId id="2147483751" r:id="rId20"/>
    <p:sldLayoutId id="2147483760" r:id="rId2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4000" kern="1200" cap="none" baseline="0">
          <a:solidFill>
            <a:schemeClr val="tx2"/>
          </a:solidFill>
          <a:latin typeface="+mn-lt"/>
          <a:ea typeface="+mj-ea"/>
          <a:cs typeface="+mj-cs"/>
        </a:defRPr>
      </a:lvl1pPr>
    </p:titleStyle>
    <p:bodyStyle>
      <a:lvl1pPr marL="228600" indent="-228600" algn="l" defTabSz="914400" rtl="0" eaLnBrk="1" latinLnBrk="0" hangingPunct="1">
        <a:lnSpc>
          <a:spcPct val="90000"/>
        </a:lnSpc>
        <a:spcBef>
          <a:spcPts val="1000"/>
        </a:spcBef>
        <a:buClr>
          <a:schemeClr val="accent1"/>
        </a:buClr>
        <a:buSzPct val="100000"/>
        <a:buFont typeface="Calibri" panose="020F050202020403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82"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63FD8FA-FF81-7C76-A8CE-384EBFC3098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B82E9DA8-53DA-7EA4-FDEC-DAA7476CF7E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4B67625B-14FC-C7CA-39F1-640E0B288A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322557D-7ED4-4F8C-8784-2047B0186DCF}" type="datetimeFigureOut">
              <a:rPr lang="de-DE" smtClean="0"/>
              <a:t>15.07.23</a:t>
            </a:fld>
            <a:endParaRPr lang="de-DE"/>
          </a:p>
        </p:txBody>
      </p:sp>
      <p:sp>
        <p:nvSpPr>
          <p:cNvPr id="5" name="Fußzeilenplatzhalter 4">
            <a:extLst>
              <a:ext uri="{FF2B5EF4-FFF2-40B4-BE49-F238E27FC236}">
                <a16:creationId xmlns:a16="http://schemas.microsoft.com/office/drawing/2014/main" id="{299B4058-CBAC-A971-A18E-3256BA0261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3B1D4687-E22C-D2F4-F8B5-2E250A8BE72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C2CC14-53BD-4994-B043-6C627C6B7051}" type="slidenum">
              <a:rPr lang="de-DE" smtClean="0"/>
              <a:t>‹Nr.›</a:t>
            </a:fld>
            <a:endParaRPr lang="de-DE"/>
          </a:p>
        </p:txBody>
      </p:sp>
    </p:spTree>
    <p:extLst>
      <p:ext uri="{BB962C8B-B14F-4D97-AF65-F5344CB8AC3E}">
        <p14:creationId xmlns:p14="http://schemas.microsoft.com/office/powerpoint/2010/main" val="3587589010"/>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C0CD637C-14D6-4258-8938-55285492FC29}"/>
              </a:ext>
            </a:extLst>
          </p:cNvPr>
          <p:cNvSpPr>
            <a:spLocks noGrp="1"/>
          </p:cNvSpPr>
          <p:nvPr>
            <p:ph type="title"/>
          </p:nvPr>
        </p:nvSpPr>
        <p:spPr>
          <a:xfrm>
            <a:off x="1055440" y="3176"/>
            <a:ext cx="8640960" cy="943200"/>
          </a:xfrm>
          <a:prstGeom prst="rect">
            <a:avLst/>
          </a:prstGeom>
        </p:spPr>
        <p:txBody>
          <a:bodyPr vert="horz" lIns="91440" tIns="45720" rIns="91440" bIns="45720" rtlCol="0" anchor="b">
            <a:normAutofit/>
          </a:bodyPr>
          <a:lstStyle/>
          <a:p>
            <a:r>
              <a:rPr lang="de-DE" dirty="0"/>
              <a:t>Mastertitelformat bearbeiten</a:t>
            </a:r>
          </a:p>
        </p:txBody>
      </p:sp>
      <p:sp>
        <p:nvSpPr>
          <p:cNvPr id="3" name="Textplatzhalter 2">
            <a:extLst>
              <a:ext uri="{FF2B5EF4-FFF2-40B4-BE49-F238E27FC236}">
                <a16:creationId xmlns:a16="http://schemas.microsoft.com/office/drawing/2014/main" id="{91E72691-190A-47B6-A5F6-7EAB96D804B4}"/>
              </a:ext>
            </a:extLst>
          </p:cNvPr>
          <p:cNvSpPr>
            <a:spLocks noGrp="1"/>
          </p:cNvSpPr>
          <p:nvPr>
            <p:ph type="body" idx="1"/>
          </p:nvPr>
        </p:nvSpPr>
        <p:spPr>
          <a:xfrm>
            <a:off x="1111249" y="1225550"/>
            <a:ext cx="10550141" cy="4951413"/>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B640093A-84EF-4426-8E11-C0CD8CD3A87C}"/>
              </a:ext>
            </a:extLst>
          </p:cNvPr>
          <p:cNvSpPr>
            <a:spLocks noGrp="1"/>
          </p:cNvSpPr>
          <p:nvPr>
            <p:ph type="dt" sz="half" idx="2"/>
          </p:nvPr>
        </p:nvSpPr>
        <p:spPr>
          <a:xfrm>
            <a:off x="1111250" y="6489700"/>
            <a:ext cx="2470150" cy="365125"/>
          </a:xfrm>
          <a:prstGeom prst="rect">
            <a:avLst/>
          </a:prstGeom>
        </p:spPr>
        <p:txBody>
          <a:bodyPr vert="horz" lIns="91440" tIns="45720" rIns="91440" bIns="45720" rtlCol="0" anchor="b"/>
          <a:lstStyle>
            <a:lvl1pPr algn="l">
              <a:defRPr sz="800">
                <a:solidFill>
                  <a:schemeClr val="accent6"/>
                </a:solidFill>
              </a:defRPr>
            </a:lvl1pPr>
          </a:lstStyle>
          <a:p>
            <a:fld id="{6B52F322-23BF-45EB-9634-FC92248A7BD2}" type="datetime1">
              <a:rPr lang="de-DE" smtClean="0"/>
              <a:t>15.07.23</a:t>
            </a:fld>
            <a:endParaRPr lang="de-DE"/>
          </a:p>
        </p:txBody>
      </p:sp>
      <p:sp>
        <p:nvSpPr>
          <p:cNvPr id="5" name="Fußzeilenplatzhalter 4">
            <a:extLst>
              <a:ext uri="{FF2B5EF4-FFF2-40B4-BE49-F238E27FC236}">
                <a16:creationId xmlns:a16="http://schemas.microsoft.com/office/drawing/2014/main" id="{0DD92C9B-1BCE-4FDC-95BC-3E2ED2E9483E}"/>
              </a:ext>
            </a:extLst>
          </p:cNvPr>
          <p:cNvSpPr>
            <a:spLocks noGrp="1"/>
          </p:cNvSpPr>
          <p:nvPr>
            <p:ph type="ftr" sz="quarter" idx="3"/>
          </p:nvPr>
        </p:nvSpPr>
        <p:spPr>
          <a:xfrm>
            <a:off x="4308475" y="6489700"/>
            <a:ext cx="4114800" cy="365125"/>
          </a:xfrm>
          <a:prstGeom prst="rect">
            <a:avLst/>
          </a:prstGeom>
        </p:spPr>
        <p:txBody>
          <a:bodyPr vert="horz" lIns="91440" tIns="45720" rIns="91440" bIns="45720" rtlCol="0" anchor="b"/>
          <a:lstStyle>
            <a:lvl1pPr algn="ctr">
              <a:defRPr sz="800">
                <a:solidFill>
                  <a:schemeClr val="accent6"/>
                </a:solidFill>
              </a:defRPr>
            </a:lvl1pPr>
          </a:lstStyle>
          <a:p>
            <a:endParaRPr lang="de-DE"/>
          </a:p>
        </p:txBody>
      </p:sp>
      <p:sp>
        <p:nvSpPr>
          <p:cNvPr id="6" name="Foliennummernplatzhalter 5">
            <a:extLst>
              <a:ext uri="{FF2B5EF4-FFF2-40B4-BE49-F238E27FC236}">
                <a16:creationId xmlns:a16="http://schemas.microsoft.com/office/drawing/2014/main" id="{AEC142D9-6AB8-4249-BC52-B5FFB7226A45}"/>
              </a:ext>
            </a:extLst>
          </p:cNvPr>
          <p:cNvSpPr>
            <a:spLocks noGrp="1"/>
          </p:cNvSpPr>
          <p:nvPr>
            <p:ph type="sldNum" sz="quarter" idx="4"/>
          </p:nvPr>
        </p:nvSpPr>
        <p:spPr>
          <a:xfrm>
            <a:off x="9150350" y="6489700"/>
            <a:ext cx="2511040" cy="365125"/>
          </a:xfrm>
          <a:prstGeom prst="rect">
            <a:avLst/>
          </a:prstGeom>
        </p:spPr>
        <p:txBody>
          <a:bodyPr vert="horz" lIns="91440" tIns="45720" rIns="91440" bIns="45720" rtlCol="0" anchor="b"/>
          <a:lstStyle>
            <a:lvl1pPr algn="r">
              <a:defRPr sz="800">
                <a:solidFill>
                  <a:schemeClr val="accent6"/>
                </a:solidFill>
              </a:defRPr>
            </a:lvl1pPr>
          </a:lstStyle>
          <a:p>
            <a:fld id="{BF6C30AD-8A2E-444E-871B-0356D430F406}" type="slidenum">
              <a:rPr lang="de-DE" smtClean="0"/>
              <a:pPr/>
              <a:t>‹Nr.›</a:t>
            </a:fld>
            <a:endParaRPr lang="de-DE"/>
          </a:p>
        </p:txBody>
      </p:sp>
      <p:pic>
        <p:nvPicPr>
          <p:cNvPr id="7" name="Grafik 6">
            <a:extLst>
              <a:ext uri="{FF2B5EF4-FFF2-40B4-BE49-F238E27FC236}">
                <a16:creationId xmlns:a16="http://schemas.microsoft.com/office/drawing/2014/main" id="{FFCDF214-07B7-4723-9B0F-D00B618CCA59}"/>
              </a:ext>
            </a:extLst>
          </p:cNvPr>
          <p:cNvPicPr>
            <a:picLocks noChangeAspect="1"/>
          </p:cNvPicPr>
          <p:nvPr userDrawn="1"/>
        </p:nvPicPr>
        <p:blipFill rotWithShape="1">
          <a:blip r:embed="rId20" cstate="screen">
            <a:alphaModFix amt="20000"/>
            <a:extLst>
              <a:ext uri="{28A0092B-C50C-407E-A947-70E740481C1C}">
                <a14:useLocalDpi xmlns:a14="http://schemas.microsoft.com/office/drawing/2010/main" val="0"/>
              </a:ext>
            </a:extLst>
          </a:blip>
          <a:srcRect/>
          <a:stretch/>
        </p:blipFill>
        <p:spPr>
          <a:xfrm rot="16200000">
            <a:off x="-2943441" y="3009902"/>
            <a:ext cx="6725084" cy="838198"/>
          </a:xfrm>
          <a:prstGeom prst="rect">
            <a:avLst/>
          </a:prstGeom>
        </p:spPr>
      </p:pic>
      <p:pic>
        <p:nvPicPr>
          <p:cNvPr id="8" name="Grafik 7">
            <a:extLst>
              <a:ext uri="{FF2B5EF4-FFF2-40B4-BE49-F238E27FC236}">
                <a16:creationId xmlns:a16="http://schemas.microsoft.com/office/drawing/2014/main" id="{601243C8-0B93-4B56-BB3F-DA5E427B0630}"/>
              </a:ext>
            </a:extLst>
          </p:cNvPr>
          <p:cNvPicPr>
            <a:picLocks noChangeAspect="1"/>
          </p:cNvPicPr>
          <p:nvPr userDrawn="1"/>
        </p:nvPicPr>
        <p:blipFill rotWithShape="1">
          <a:blip r:embed="rId21" cstate="screen">
            <a:extLst>
              <a:ext uri="{28A0092B-C50C-407E-A947-70E740481C1C}">
                <a14:useLocalDpi xmlns:a14="http://schemas.microsoft.com/office/drawing/2010/main" val="0"/>
              </a:ext>
            </a:extLst>
          </a:blip>
          <a:srcRect/>
          <a:stretch/>
        </p:blipFill>
        <p:spPr>
          <a:xfrm>
            <a:off x="9994899" y="422276"/>
            <a:ext cx="1666492" cy="411996"/>
          </a:xfrm>
          <a:prstGeom prst="rect">
            <a:avLst/>
          </a:prstGeom>
        </p:spPr>
      </p:pic>
    </p:spTree>
    <p:extLst>
      <p:ext uri="{BB962C8B-B14F-4D97-AF65-F5344CB8AC3E}">
        <p14:creationId xmlns:p14="http://schemas.microsoft.com/office/powerpoint/2010/main" val="3567496056"/>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18" r:id="rId3"/>
    <p:sldLayoutId id="2147483729" r:id="rId4"/>
    <p:sldLayoutId id="2147483732" r:id="rId5"/>
    <p:sldLayoutId id="2147483733" r:id="rId6"/>
    <p:sldLayoutId id="2147483734" r:id="rId7"/>
    <p:sldLayoutId id="2147483735" r:id="rId8"/>
    <p:sldLayoutId id="2147483761"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 id="2147483776"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4000" kern="1200" cap="none" baseline="0">
          <a:solidFill>
            <a:schemeClr val="tx2"/>
          </a:solidFill>
          <a:latin typeface="+mn-lt"/>
          <a:ea typeface="+mj-ea"/>
          <a:cs typeface="+mj-cs"/>
        </a:defRPr>
      </a:lvl1pPr>
    </p:titleStyle>
    <p:bodyStyle>
      <a:lvl1pPr marL="228600" indent="-228600" algn="l" defTabSz="914400" rtl="0" eaLnBrk="1" latinLnBrk="0" hangingPunct="1">
        <a:lnSpc>
          <a:spcPct val="90000"/>
        </a:lnSpc>
        <a:spcBef>
          <a:spcPts val="1000"/>
        </a:spcBef>
        <a:buClr>
          <a:schemeClr val="accent1"/>
        </a:buClr>
        <a:buFont typeface="Calibri" panose="020F050202020403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82"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4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0.jpeg"/><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png"/><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jpeg"/><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platzhalter 5" descr="Ein Bild, das Himmel, draußen, Einstellung enthält.&#10;&#10;Automatisch generierte Beschreibung">
            <a:extLst>
              <a:ext uri="{FF2B5EF4-FFF2-40B4-BE49-F238E27FC236}">
                <a16:creationId xmlns:a16="http://schemas.microsoft.com/office/drawing/2014/main" id="{0C0F5810-9668-FDCE-6B91-C5AD5F954C34}"/>
              </a:ext>
            </a:extLst>
          </p:cNvPr>
          <p:cNvPicPr>
            <a:picLocks noChangeAspect="1"/>
          </p:cNvPicPr>
          <p:nvPr/>
        </p:nvPicPr>
        <p:blipFill rotWithShape="1">
          <a:blip r:embed="rId2" cstate="screen">
            <a:extLst>
              <a:ext uri="{28A0092B-C50C-407E-A947-70E740481C1C}">
                <a14:useLocalDpi xmlns:a14="http://schemas.microsoft.com/office/drawing/2010/main" val="0"/>
              </a:ext>
            </a:extLst>
          </a:blip>
          <a:stretch/>
        </p:blipFill>
        <p:spPr>
          <a:xfrm>
            <a:off x="4655840" y="1268759"/>
            <a:ext cx="6984776" cy="4977727"/>
          </a:xfrm>
          <a:prstGeom prst="rect">
            <a:avLst/>
          </a:prstGeom>
        </p:spPr>
      </p:pic>
      <p:sp>
        <p:nvSpPr>
          <p:cNvPr id="4" name="Textfeld 3">
            <a:extLst>
              <a:ext uri="{FF2B5EF4-FFF2-40B4-BE49-F238E27FC236}">
                <a16:creationId xmlns:a16="http://schemas.microsoft.com/office/drawing/2014/main" id="{A3E5EA08-DCB6-349B-E72E-7DF4B8C6ACEF}"/>
              </a:ext>
            </a:extLst>
          </p:cNvPr>
          <p:cNvSpPr txBox="1"/>
          <p:nvPr/>
        </p:nvSpPr>
        <p:spPr>
          <a:xfrm>
            <a:off x="1415480" y="184238"/>
            <a:ext cx="8496944" cy="646331"/>
          </a:xfrm>
          <a:prstGeom prst="rect">
            <a:avLst/>
          </a:prstGeom>
          <a:noFill/>
        </p:spPr>
        <p:txBody>
          <a:bodyPr wrap="square" rtlCol="0">
            <a:spAutoFit/>
          </a:bodyPr>
          <a:lstStyle/>
          <a:p>
            <a:r>
              <a:rPr lang="de-DE" dirty="0" err="1">
                <a:solidFill>
                  <a:srgbClr val="FF0000"/>
                </a:solidFill>
              </a:rPr>
              <a:t>Please</a:t>
            </a:r>
            <a:r>
              <a:rPr lang="de-DE" dirty="0">
                <a:solidFill>
                  <a:srgbClr val="FF0000"/>
                </a:solidFill>
              </a:rPr>
              <a:t> </a:t>
            </a:r>
            <a:r>
              <a:rPr lang="de-DE" dirty="0" err="1">
                <a:solidFill>
                  <a:srgbClr val="FF0000"/>
                </a:solidFill>
              </a:rPr>
              <a:t>use</a:t>
            </a:r>
            <a:r>
              <a:rPr lang="de-DE" dirty="0">
                <a:solidFill>
                  <a:srgbClr val="FF0000"/>
                </a:solidFill>
              </a:rPr>
              <a:t> </a:t>
            </a:r>
            <a:r>
              <a:rPr lang="de-DE" dirty="0" err="1">
                <a:solidFill>
                  <a:srgbClr val="FF0000"/>
                </a:solidFill>
              </a:rPr>
              <a:t>this</a:t>
            </a:r>
            <a:r>
              <a:rPr lang="de-DE" dirty="0">
                <a:solidFill>
                  <a:srgbClr val="FF0000"/>
                </a:solidFill>
              </a:rPr>
              <a:t> </a:t>
            </a:r>
            <a:r>
              <a:rPr lang="de-DE" dirty="0" err="1">
                <a:solidFill>
                  <a:srgbClr val="FF0000"/>
                </a:solidFill>
              </a:rPr>
              <a:t>builiding</a:t>
            </a:r>
            <a:r>
              <a:rPr lang="de-DE" dirty="0">
                <a:solidFill>
                  <a:srgbClr val="FF0000"/>
                </a:solidFill>
              </a:rPr>
              <a:t> optional </a:t>
            </a:r>
            <a:r>
              <a:rPr lang="de-DE" dirty="0" err="1">
                <a:solidFill>
                  <a:srgbClr val="FF0000"/>
                </a:solidFill>
              </a:rPr>
              <a:t>for</a:t>
            </a:r>
            <a:r>
              <a:rPr lang="de-DE" dirty="0">
                <a:solidFill>
                  <a:srgbClr val="FF0000"/>
                </a:solidFill>
              </a:rPr>
              <a:t> </a:t>
            </a:r>
            <a:r>
              <a:rPr lang="de-DE" dirty="0" err="1">
                <a:solidFill>
                  <a:srgbClr val="FF0000"/>
                </a:solidFill>
              </a:rPr>
              <a:t>the</a:t>
            </a:r>
            <a:r>
              <a:rPr lang="de-DE" dirty="0">
                <a:solidFill>
                  <a:srgbClr val="FF0000"/>
                </a:solidFill>
              </a:rPr>
              <a:t> </a:t>
            </a:r>
            <a:r>
              <a:rPr lang="de-DE" dirty="0" err="1">
                <a:solidFill>
                  <a:srgbClr val="FF0000"/>
                </a:solidFill>
              </a:rPr>
              <a:t>background</a:t>
            </a:r>
            <a:r>
              <a:rPr lang="de-DE" dirty="0">
                <a:solidFill>
                  <a:srgbClr val="FF0000"/>
                </a:solidFill>
              </a:rPr>
              <a:t> </a:t>
            </a:r>
            <a:r>
              <a:rPr lang="de-DE" dirty="0" err="1">
                <a:solidFill>
                  <a:srgbClr val="FF0000"/>
                </a:solidFill>
              </a:rPr>
              <a:t>building</a:t>
            </a:r>
            <a:r>
              <a:rPr lang="de-DE" dirty="0">
                <a:solidFill>
                  <a:srgbClr val="FF0000"/>
                </a:solidFill>
              </a:rPr>
              <a:t> in </a:t>
            </a:r>
            <a:r>
              <a:rPr lang="de-DE" dirty="0" err="1">
                <a:solidFill>
                  <a:srgbClr val="FF0000"/>
                </a:solidFill>
              </a:rPr>
              <a:t>your</a:t>
            </a:r>
            <a:r>
              <a:rPr lang="de-DE" dirty="0">
                <a:solidFill>
                  <a:srgbClr val="FF0000"/>
                </a:solidFill>
              </a:rPr>
              <a:t> nice </a:t>
            </a:r>
            <a:r>
              <a:rPr lang="de-DE" dirty="0" err="1">
                <a:solidFill>
                  <a:srgbClr val="FF0000"/>
                </a:solidFill>
              </a:rPr>
              <a:t>presentation</a:t>
            </a:r>
            <a:r>
              <a:rPr lang="de-DE" dirty="0">
                <a:solidFill>
                  <a:srgbClr val="FF0000"/>
                </a:solidFill>
              </a:rPr>
              <a:t>. </a:t>
            </a:r>
            <a:r>
              <a:rPr lang="de-DE" dirty="0" err="1">
                <a:solidFill>
                  <a:srgbClr val="FF0000"/>
                </a:solidFill>
              </a:rPr>
              <a:t>Please</a:t>
            </a:r>
            <a:r>
              <a:rPr lang="de-DE" dirty="0">
                <a:solidFill>
                  <a:srgbClr val="FF0000"/>
                </a:solidFill>
              </a:rPr>
              <a:t> optional, </a:t>
            </a:r>
            <a:r>
              <a:rPr lang="de-DE" dirty="0" err="1">
                <a:solidFill>
                  <a:srgbClr val="FF0000"/>
                </a:solidFill>
              </a:rPr>
              <a:t>as</a:t>
            </a:r>
            <a:r>
              <a:rPr lang="de-DE" dirty="0">
                <a:solidFill>
                  <a:srgbClr val="FF0000"/>
                </a:solidFill>
              </a:rPr>
              <a:t> I like </a:t>
            </a:r>
            <a:r>
              <a:rPr lang="de-DE" dirty="0" err="1">
                <a:solidFill>
                  <a:srgbClr val="FF0000"/>
                </a:solidFill>
              </a:rPr>
              <a:t>yours</a:t>
            </a:r>
            <a:r>
              <a:rPr lang="de-DE" dirty="0">
                <a:solidFill>
                  <a:srgbClr val="FF0000"/>
                </a:solidFill>
              </a:rPr>
              <a:t> </a:t>
            </a:r>
            <a:r>
              <a:rPr lang="de-DE" dirty="0" err="1">
                <a:solidFill>
                  <a:srgbClr val="FF0000"/>
                </a:solidFill>
              </a:rPr>
              <a:t>very</a:t>
            </a:r>
            <a:r>
              <a:rPr lang="de-DE" dirty="0">
                <a:solidFill>
                  <a:srgbClr val="FF0000"/>
                </a:solidFill>
              </a:rPr>
              <a:t> </a:t>
            </a:r>
            <a:r>
              <a:rPr lang="de-DE" dirty="0" err="1">
                <a:solidFill>
                  <a:srgbClr val="FF0000"/>
                </a:solidFill>
              </a:rPr>
              <a:t>much</a:t>
            </a:r>
            <a:r>
              <a:rPr lang="de-DE" dirty="0">
                <a:solidFill>
                  <a:srgbClr val="FF0000"/>
                </a:solidFill>
              </a:rPr>
              <a:t>, </a:t>
            </a:r>
            <a:r>
              <a:rPr lang="de-DE" dirty="0" err="1">
                <a:solidFill>
                  <a:srgbClr val="FF0000"/>
                </a:solidFill>
              </a:rPr>
              <a:t>too</a:t>
            </a:r>
            <a:r>
              <a:rPr lang="de-DE">
                <a:solidFill>
                  <a:srgbClr val="FF0000"/>
                </a:solidFill>
              </a:rPr>
              <a:t>.</a:t>
            </a:r>
            <a:endParaRPr lang="de-DE" dirty="0">
              <a:solidFill>
                <a:srgbClr val="FF0000"/>
              </a:solidFill>
            </a:endParaRPr>
          </a:p>
        </p:txBody>
      </p:sp>
    </p:spTree>
    <p:extLst>
      <p:ext uri="{BB962C8B-B14F-4D97-AF65-F5344CB8AC3E}">
        <p14:creationId xmlns:p14="http://schemas.microsoft.com/office/powerpoint/2010/main" val="1209295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CE11E8F-CF52-4C4F-A30B-6A4C339C2B3C}"/>
              </a:ext>
            </a:extLst>
          </p:cNvPr>
          <p:cNvSpPr>
            <a:spLocks noGrp="1"/>
          </p:cNvSpPr>
          <p:nvPr>
            <p:ph type="title"/>
          </p:nvPr>
        </p:nvSpPr>
        <p:spPr/>
        <p:txBody>
          <a:bodyPr/>
          <a:lstStyle/>
          <a:p>
            <a:r>
              <a:rPr lang="de-DE" dirty="0"/>
              <a:t>Sonderbauten – Green Building </a:t>
            </a:r>
          </a:p>
        </p:txBody>
      </p:sp>
    </p:spTree>
    <p:extLst>
      <p:ext uri="{BB962C8B-B14F-4D97-AF65-F5344CB8AC3E}">
        <p14:creationId xmlns:p14="http://schemas.microsoft.com/office/powerpoint/2010/main" val="20875245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5" descr="Ein Bild, das Himmel, draußen, Einstellung enthält.&#10;&#10;Automatisch generierte Beschreibung">
            <a:extLst>
              <a:ext uri="{FF2B5EF4-FFF2-40B4-BE49-F238E27FC236}">
                <a16:creationId xmlns:a16="http://schemas.microsoft.com/office/drawing/2014/main" id="{50A43F30-ECE1-4424-AC28-E3AFC7B660CA}"/>
              </a:ext>
            </a:extLst>
          </p:cNvPr>
          <p:cNvPicPr>
            <a:picLocks noGrp="1" noChangeAspect="1"/>
          </p:cNvPicPr>
          <p:nvPr>
            <p:ph sz="half" idx="2"/>
          </p:nvPr>
        </p:nvPicPr>
        <p:blipFill rotWithShape="1">
          <a:blip r:embed="rId2" cstate="screen">
            <a:extLst>
              <a:ext uri="{28A0092B-C50C-407E-A947-70E740481C1C}">
                <a14:useLocalDpi xmlns:a14="http://schemas.microsoft.com/office/drawing/2010/main" val="0"/>
              </a:ext>
            </a:extLst>
          </a:blip>
          <a:stretch/>
        </p:blipFill>
        <p:spPr>
          <a:xfrm>
            <a:off x="4655840" y="1268759"/>
            <a:ext cx="6984776" cy="4977727"/>
          </a:xfrm>
        </p:spPr>
      </p:pic>
      <p:sp>
        <p:nvSpPr>
          <p:cNvPr id="4" name="Titel 3">
            <a:extLst>
              <a:ext uri="{FF2B5EF4-FFF2-40B4-BE49-F238E27FC236}">
                <a16:creationId xmlns:a16="http://schemas.microsoft.com/office/drawing/2014/main" id="{C306A379-83D3-4385-BC40-EF86DD76BF1F}"/>
              </a:ext>
            </a:extLst>
          </p:cNvPr>
          <p:cNvSpPr>
            <a:spLocks noGrp="1"/>
          </p:cNvSpPr>
          <p:nvPr>
            <p:ph type="title"/>
          </p:nvPr>
        </p:nvSpPr>
        <p:spPr/>
        <p:txBody>
          <a:bodyPr/>
          <a:lstStyle/>
          <a:p>
            <a:r>
              <a:rPr lang="de-DE" dirty="0"/>
              <a:t>ESO Supernova</a:t>
            </a:r>
            <a:r>
              <a:rPr lang="de-DE" sz="2800" dirty="0"/>
              <a:t> | Garching</a:t>
            </a:r>
          </a:p>
        </p:txBody>
      </p:sp>
      <p:sp>
        <p:nvSpPr>
          <p:cNvPr id="3" name="Inhaltsplatzhalter 2">
            <a:extLst>
              <a:ext uri="{FF2B5EF4-FFF2-40B4-BE49-F238E27FC236}">
                <a16:creationId xmlns:a16="http://schemas.microsoft.com/office/drawing/2014/main" id="{B849FF59-8D22-425A-B6AF-115883EC315E}"/>
              </a:ext>
            </a:extLst>
          </p:cNvPr>
          <p:cNvSpPr>
            <a:spLocks noGrp="1"/>
          </p:cNvSpPr>
          <p:nvPr>
            <p:ph sz="half" idx="1"/>
          </p:nvPr>
        </p:nvSpPr>
        <p:spPr/>
        <p:txBody>
          <a:bodyPr>
            <a:normAutofit/>
          </a:bodyPr>
          <a:lstStyle/>
          <a:p>
            <a:r>
              <a:rPr lang="de-DE" dirty="0"/>
              <a:t>Projektdaten:</a:t>
            </a:r>
          </a:p>
          <a:p>
            <a:pPr lvl="1"/>
            <a:r>
              <a:rPr lang="de-DE" dirty="0"/>
              <a:t>7.314 m²</a:t>
            </a:r>
          </a:p>
          <a:p>
            <a:pPr lvl="1"/>
            <a:r>
              <a:rPr lang="de-DE" dirty="0"/>
              <a:t>Fertigstellung: 2018</a:t>
            </a:r>
          </a:p>
          <a:p>
            <a:pPr lvl="1"/>
            <a:r>
              <a:rPr lang="de-DE" dirty="0"/>
              <a:t>Leistungsphasen nach HOAI: 1-9</a:t>
            </a:r>
          </a:p>
          <a:p>
            <a:r>
              <a:rPr lang="de-DE" dirty="0"/>
              <a:t>Bauherr:</a:t>
            </a:r>
          </a:p>
          <a:p>
            <a:pPr lvl="1"/>
            <a:r>
              <a:rPr lang="de-DE" dirty="0"/>
              <a:t>European Organisation </a:t>
            </a:r>
            <a:r>
              <a:rPr lang="de-DE" dirty="0" err="1"/>
              <a:t>for</a:t>
            </a:r>
            <a:r>
              <a:rPr lang="de-DE" dirty="0"/>
              <a:t> Astronomical Research in </a:t>
            </a:r>
            <a:r>
              <a:rPr lang="de-DE" dirty="0" err="1"/>
              <a:t>the</a:t>
            </a:r>
            <a:r>
              <a:rPr lang="de-DE" dirty="0"/>
              <a:t> Southern </a:t>
            </a:r>
            <a:r>
              <a:rPr lang="de-DE" dirty="0" err="1"/>
              <a:t>Hemisphere</a:t>
            </a:r>
            <a:r>
              <a:rPr lang="de-DE" dirty="0"/>
              <a:t> (ESO)</a:t>
            </a:r>
          </a:p>
          <a:p>
            <a:r>
              <a:rPr lang="de-DE" dirty="0"/>
              <a:t>Auftraggeber:</a:t>
            </a:r>
          </a:p>
          <a:p>
            <a:pPr lvl="1"/>
            <a:r>
              <a:rPr lang="de-DE" dirty="0"/>
              <a:t>HITS GmbH – das Forschungsinstitut der Klaus Tschira Stiftung</a:t>
            </a:r>
          </a:p>
          <a:p>
            <a:r>
              <a:rPr lang="de-DE" dirty="0"/>
              <a:t>Leistungsumfang:</a:t>
            </a:r>
          </a:p>
          <a:p>
            <a:pPr lvl="1"/>
            <a:r>
              <a:rPr lang="de-DE" dirty="0"/>
              <a:t>Elektro-|Fernmelde- und informationstechnische Anlagen| Medien-|Beleuchtungs-| Fördertechnik </a:t>
            </a:r>
          </a:p>
        </p:txBody>
      </p:sp>
      <p:pic>
        <p:nvPicPr>
          <p:cNvPr id="5" name="Grafik 4">
            <a:extLst>
              <a:ext uri="{FF2B5EF4-FFF2-40B4-BE49-F238E27FC236}">
                <a16:creationId xmlns:a16="http://schemas.microsoft.com/office/drawing/2014/main" id="{7726FA10-D0B3-A865-092D-615EA6560C2D}"/>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4074486" y="5733256"/>
            <a:ext cx="1173052" cy="1135082"/>
          </a:xfrm>
          <a:prstGeom prst="rect">
            <a:avLst/>
          </a:prstGeom>
          <a:noFill/>
          <a:effectLst/>
        </p:spPr>
      </p:pic>
    </p:spTree>
    <p:extLst>
      <p:ext uri="{BB962C8B-B14F-4D97-AF65-F5344CB8AC3E}">
        <p14:creationId xmlns:p14="http://schemas.microsoft.com/office/powerpoint/2010/main" val="4222017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1E0CA9F-A83A-4CE4-ABBA-2F12FDE32EC0}"/>
              </a:ext>
            </a:extLst>
          </p:cNvPr>
          <p:cNvSpPr>
            <a:spLocks noGrp="1"/>
          </p:cNvSpPr>
          <p:nvPr>
            <p:ph type="title"/>
          </p:nvPr>
        </p:nvSpPr>
        <p:spPr/>
        <p:txBody>
          <a:bodyPr/>
          <a:lstStyle/>
          <a:p>
            <a:r>
              <a:rPr lang="de-DE" dirty="0"/>
              <a:t>Unser Leistungsspektrum</a:t>
            </a:r>
          </a:p>
        </p:txBody>
      </p:sp>
      <p:sp>
        <p:nvSpPr>
          <p:cNvPr id="3" name="Inhaltsplatzhalter 2">
            <a:extLst>
              <a:ext uri="{FF2B5EF4-FFF2-40B4-BE49-F238E27FC236}">
                <a16:creationId xmlns:a16="http://schemas.microsoft.com/office/drawing/2014/main" id="{DE974275-C49D-4550-8BFC-A966BA2056C6}"/>
              </a:ext>
            </a:extLst>
          </p:cNvPr>
          <p:cNvSpPr>
            <a:spLocks noGrp="1"/>
          </p:cNvSpPr>
          <p:nvPr>
            <p:ph idx="1"/>
          </p:nvPr>
        </p:nvSpPr>
        <p:spPr/>
        <p:txBody>
          <a:bodyPr>
            <a:normAutofit lnSpcReduction="10000"/>
          </a:bodyPr>
          <a:lstStyle/>
          <a:p>
            <a:r>
              <a:rPr lang="de-DE" dirty="0"/>
              <a:t>Unser Leistungsportfolio erstreckt sich über alle Gewerke der technischen Generalplanung.</a:t>
            </a:r>
          </a:p>
        </p:txBody>
      </p:sp>
      <p:sp>
        <p:nvSpPr>
          <p:cNvPr id="4" name="Textfeld 3">
            <a:extLst>
              <a:ext uri="{FF2B5EF4-FFF2-40B4-BE49-F238E27FC236}">
                <a16:creationId xmlns:a16="http://schemas.microsoft.com/office/drawing/2014/main" id="{946CB4BD-D1F3-7F0D-9897-D5DB361D77C7}"/>
              </a:ext>
            </a:extLst>
          </p:cNvPr>
          <p:cNvSpPr txBox="1"/>
          <p:nvPr/>
        </p:nvSpPr>
        <p:spPr>
          <a:xfrm>
            <a:off x="6240016" y="5447783"/>
            <a:ext cx="3816424" cy="646331"/>
          </a:xfrm>
          <a:prstGeom prst="rect">
            <a:avLst/>
          </a:prstGeom>
          <a:noFill/>
        </p:spPr>
        <p:txBody>
          <a:bodyPr wrap="square" rtlCol="0">
            <a:spAutoFit/>
          </a:bodyPr>
          <a:lstStyle/>
          <a:p>
            <a:r>
              <a:rPr lang="de-DE" dirty="0" err="1">
                <a:solidFill>
                  <a:srgbClr val="FF0000"/>
                </a:solidFill>
              </a:rPr>
              <a:t>Please</a:t>
            </a:r>
            <a:r>
              <a:rPr lang="de-DE" dirty="0">
                <a:solidFill>
                  <a:srgbClr val="FF0000"/>
                </a:solidFill>
              </a:rPr>
              <a:t> </a:t>
            </a:r>
            <a:r>
              <a:rPr lang="de-DE" dirty="0" err="1">
                <a:solidFill>
                  <a:srgbClr val="FF0000"/>
                </a:solidFill>
              </a:rPr>
              <a:t>adapt</a:t>
            </a:r>
            <a:r>
              <a:rPr lang="de-DE" dirty="0">
                <a:solidFill>
                  <a:srgbClr val="FF0000"/>
                </a:solidFill>
              </a:rPr>
              <a:t> </a:t>
            </a:r>
            <a:r>
              <a:rPr lang="de-DE" dirty="0" err="1">
                <a:solidFill>
                  <a:srgbClr val="FF0000"/>
                </a:solidFill>
              </a:rPr>
              <a:t>those</a:t>
            </a:r>
            <a:r>
              <a:rPr lang="de-DE" dirty="0">
                <a:solidFill>
                  <a:srgbClr val="FF0000"/>
                </a:solidFill>
              </a:rPr>
              <a:t> </a:t>
            </a:r>
            <a:r>
              <a:rPr lang="de-DE" dirty="0" err="1">
                <a:solidFill>
                  <a:srgbClr val="FF0000"/>
                </a:solidFill>
              </a:rPr>
              <a:t>forms</a:t>
            </a:r>
            <a:r>
              <a:rPr lang="de-DE" dirty="0">
                <a:solidFill>
                  <a:srgbClr val="FF0000"/>
                </a:solidFill>
              </a:rPr>
              <a:t> </a:t>
            </a:r>
            <a:r>
              <a:rPr lang="de-DE" dirty="0" err="1">
                <a:solidFill>
                  <a:srgbClr val="FF0000"/>
                </a:solidFill>
              </a:rPr>
              <a:t>withe</a:t>
            </a:r>
            <a:r>
              <a:rPr lang="de-DE" dirty="0">
                <a:solidFill>
                  <a:srgbClr val="FF0000"/>
                </a:solidFill>
              </a:rPr>
              <a:t> </a:t>
            </a:r>
            <a:r>
              <a:rPr lang="de-DE" dirty="0" err="1">
                <a:solidFill>
                  <a:srgbClr val="FF0000"/>
                </a:solidFill>
              </a:rPr>
              <a:t>the</a:t>
            </a:r>
            <a:r>
              <a:rPr lang="de-DE" dirty="0">
                <a:solidFill>
                  <a:srgbClr val="FF0000"/>
                </a:solidFill>
              </a:rPr>
              <a:t> </a:t>
            </a:r>
            <a:r>
              <a:rPr lang="de-DE" dirty="0" err="1">
                <a:solidFill>
                  <a:srgbClr val="FF0000"/>
                </a:solidFill>
              </a:rPr>
              <a:t>new</a:t>
            </a:r>
            <a:r>
              <a:rPr lang="de-DE" dirty="0">
                <a:solidFill>
                  <a:srgbClr val="FF0000"/>
                </a:solidFill>
              </a:rPr>
              <a:t> </a:t>
            </a:r>
            <a:r>
              <a:rPr lang="de-DE" dirty="0" err="1">
                <a:solidFill>
                  <a:srgbClr val="FF0000"/>
                </a:solidFill>
              </a:rPr>
              <a:t>colors</a:t>
            </a:r>
            <a:r>
              <a:rPr lang="de-DE" dirty="0">
                <a:solidFill>
                  <a:srgbClr val="FF0000"/>
                </a:solidFill>
              </a:rPr>
              <a:t>, </a:t>
            </a:r>
            <a:r>
              <a:rPr lang="de-DE" dirty="0" err="1">
                <a:solidFill>
                  <a:srgbClr val="FF0000"/>
                </a:solidFill>
              </a:rPr>
              <a:t>if</a:t>
            </a:r>
            <a:r>
              <a:rPr lang="de-DE" dirty="0">
                <a:solidFill>
                  <a:srgbClr val="FF0000"/>
                </a:solidFill>
              </a:rPr>
              <a:t> possible.</a:t>
            </a:r>
          </a:p>
        </p:txBody>
      </p:sp>
    </p:spTree>
    <p:extLst>
      <p:ext uri="{BB962C8B-B14F-4D97-AF65-F5344CB8AC3E}">
        <p14:creationId xmlns:p14="http://schemas.microsoft.com/office/powerpoint/2010/main" val="432874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FCA229D6-6E50-FEDA-BBB3-7CA9C6651C26}"/>
              </a:ext>
            </a:extLst>
          </p:cNvPr>
          <p:cNvSpPr txBox="1"/>
          <p:nvPr/>
        </p:nvSpPr>
        <p:spPr>
          <a:xfrm>
            <a:off x="1199456" y="188640"/>
            <a:ext cx="3816424" cy="923330"/>
          </a:xfrm>
          <a:prstGeom prst="rect">
            <a:avLst/>
          </a:prstGeom>
          <a:noFill/>
        </p:spPr>
        <p:txBody>
          <a:bodyPr wrap="square" rtlCol="0">
            <a:spAutoFit/>
          </a:bodyPr>
          <a:lstStyle/>
          <a:p>
            <a:r>
              <a:rPr lang="de-DE" dirty="0">
                <a:solidFill>
                  <a:srgbClr val="FF0000"/>
                </a:solidFill>
              </a:rPr>
              <a:t>I </a:t>
            </a:r>
            <a:r>
              <a:rPr lang="de-DE" dirty="0" err="1">
                <a:solidFill>
                  <a:srgbClr val="FF0000"/>
                </a:solidFill>
              </a:rPr>
              <a:t>don‘t</a:t>
            </a:r>
            <a:r>
              <a:rPr lang="de-DE" dirty="0">
                <a:solidFill>
                  <a:srgbClr val="FF0000"/>
                </a:solidFill>
              </a:rPr>
              <a:t> like </a:t>
            </a:r>
            <a:r>
              <a:rPr lang="de-DE" dirty="0" err="1">
                <a:solidFill>
                  <a:srgbClr val="FF0000"/>
                </a:solidFill>
              </a:rPr>
              <a:t>this</a:t>
            </a:r>
            <a:r>
              <a:rPr lang="de-DE" dirty="0">
                <a:solidFill>
                  <a:srgbClr val="FF0000"/>
                </a:solidFill>
              </a:rPr>
              <a:t> </a:t>
            </a:r>
            <a:r>
              <a:rPr lang="de-DE" dirty="0" err="1">
                <a:solidFill>
                  <a:srgbClr val="FF0000"/>
                </a:solidFill>
              </a:rPr>
              <a:t>too</a:t>
            </a:r>
            <a:r>
              <a:rPr lang="de-DE" dirty="0">
                <a:solidFill>
                  <a:srgbClr val="FF0000"/>
                </a:solidFill>
              </a:rPr>
              <a:t> </a:t>
            </a:r>
            <a:r>
              <a:rPr lang="de-DE" dirty="0" err="1">
                <a:solidFill>
                  <a:srgbClr val="FF0000"/>
                </a:solidFill>
              </a:rPr>
              <a:t>much</a:t>
            </a:r>
            <a:r>
              <a:rPr lang="de-DE" dirty="0">
                <a:solidFill>
                  <a:srgbClr val="FF0000"/>
                </a:solidFill>
              </a:rPr>
              <a:t>, but I </a:t>
            </a:r>
            <a:r>
              <a:rPr lang="de-DE" dirty="0" err="1">
                <a:solidFill>
                  <a:srgbClr val="FF0000"/>
                </a:solidFill>
              </a:rPr>
              <a:t>would</a:t>
            </a:r>
            <a:r>
              <a:rPr lang="de-DE" dirty="0">
                <a:solidFill>
                  <a:srgbClr val="FF0000"/>
                </a:solidFill>
              </a:rPr>
              <a:t> </a:t>
            </a:r>
            <a:r>
              <a:rPr lang="de-DE" dirty="0" err="1">
                <a:solidFill>
                  <a:srgbClr val="FF0000"/>
                </a:solidFill>
              </a:rPr>
              <a:t>need</a:t>
            </a:r>
            <a:r>
              <a:rPr lang="de-DE" dirty="0">
                <a:solidFill>
                  <a:srgbClr val="FF0000"/>
                </a:solidFill>
              </a:rPr>
              <a:t> </a:t>
            </a:r>
            <a:r>
              <a:rPr lang="de-DE" dirty="0" err="1">
                <a:solidFill>
                  <a:srgbClr val="FF0000"/>
                </a:solidFill>
              </a:rPr>
              <a:t>one</a:t>
            </a:r>
            <a:r>
              <a:rPr lang="de-DE" dirty="0">
                <a:solidFill>
                  <a:srgbClr val="FF0000"/>
                </a:solidFill>
              </a:rPr>
              <a:t> </a:t>
            </a:r>
            <a:r>
              <a:rPr lang="de-DE" dirty="0" err="1">
                <a:solidFill>
                  <a:srgbClr val="FF0000"/>
                </a:solidFill>
              </a:rPr>
              <a:t>possibility</a:t>
            </a:r>
            <a:r>
              <a:rPr lang="de-DE" dirty="0">
                <a:solidFill>
                  <a:srgbClr val="FF0000"/>
                </a:solidFill>
              </a:rPr>
              <a:t> </a:t>
            </a:r>
            <a:r>
              <a:rPr lang="de-DE" dirty="0" err="1">
                <a:solidFill>
                  <a:srgbClr val="FF0000"/>
                </a:solidFill>
              </a:rPr>
              <a:t>for</a:t>
            </a:r>
            <a:r>
              <a:rPr lang="de-DE" dirty="0">
                <a:solidFill>
                  <a:srgbClr val="FF0000"/>
                </a:solidFill>
              </a:rPr>
              <a:t> </a:t>
            </a:r>
            <a:r>
              <a:rPr lang="de-DE" dirty="0" err="1">
                <a:solidFill>
                  <a:srgbClr val="FF0000"/>
                </a:solidFill>
              </a:rPr>
              <a:t>customer</a:t>
            </a:r>
            <a:r>
              <a:rPr lang="de-DE" dirty="0">
                <a:solidFill>
                  <a:srgbClr val="FF0000"/>
                </a:solidFill>
              </a:rPr>
              <a:t> </a:t>
            </a:r>
            <a:r>
              <a:rPr lang="de-DE" dirty="0" err="1">
                <a:solidFill>
                  <a:srgbClr val="FF0000"/>
                </a:solidFill>
              </a:rPr>
              <a:t>feedback</a:t>
            </a:r>
            <a:r>
              <a:rPr lang="de-DE" dirty="0">
                <a:solidFill>
                  <a:srgbClr val="FF0000"/>
                </a:solidFill>
              </a:rPr>
              <a:t> </a:t>
            </a:r>
            <a:r>
              <a:rPr lang="de-DE" dirty="0" err="1">
                <a:solidFill>
                  <a:srgbClr val="FF0000"/>
                </a:solidFill>
              </a:rPr>
              <a:t>voices</a:t>
            </a:r>
            <a:r>
              <a:rPr lang="de-DE" dirty="0">
                <a:solidFill>
                  <a:srgbClr val="FF0000"/>
                </a:solidFill>
              </a:rPr>
              <a:t>.</a:t>
            </a:r>
          </a:p>
        </p:txBody>
      </p:sp>
    </p:spTree>
    <p:extLst>
      <p:ext uri="{BB962C8B-B14F-4D97-AF65-F5344CB8AC3E}">
        <p14:creationId xmlns:p14="http://schemas.microsoft.com/office/powerpoint/2010/main" val="2207152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feld 1">
            <a:extLst>
              <a:ext uri="{FF2B5EF4-FFF2-40B4-BE49-F238E27FC236}">
                <a16:creationId xmlns:a16="http://schemas.microsoft.com/office/drawing/2014/main" id="{0D4649CF-0A94-8D36-9028-7DCD305F71A3}"/>
              </a:ext>
            </a:extLst>
          </p:cNvPr>
          <p:cNvSpPr txBox="1"/>
          <p:nvPr/>
        </p:nvSpPr>
        <p:spPr>
          <a:xfrm>
            <a:off x="5303912" y="260648"/>
            <a:ext cx="3816424" cy="923330"/>
          </a:xfrm>
          <a:prstGeom prst="rect">
            <a:avLst/>
          </a:prstGeom>
          <a:noFill/>
        </p:spPr>
        <p:txBody>
          <a:bodyPr wrap="square" rtlCol="0">
            <a:spAutoFit/>
          </a:bodyPr>
          <a:lstStyle/>
          <a:p>
            <a:r>
              <a:rPr lang="de-DE" dirty="0">
                <a:solidFill>
                  <a:srgbClr val="FF0000"/>
                </a:solidFill>
              </a:rPr>
              <a:t>I </a:t>
            </a:r>
            <a:r>
              <a:rPr lang="de-DE" dirty="0" err="1">
                <a:solidFill>
                  <a:srgbClr val="FF0000"/>
                </a:solidFill>
              </a:rPr>
              <a:t>don‘t</a:t>
            </a:r>
            <a:r>
              <a:rPr lang="de-DE" dirty="0">
                <a:solidFill>
                  <a:srgbClr val="FF0000"/>
                </a:solidFill>
              </a:rPr>
              <a:t> like </a:t>
            </a:r>
            <a:r>
              <a:rPr lang="de-DE" dirty="0" err="1">
                <a:solidFill>
                  <a:srgbClr val="FF0000"/>
                </a:solidFill>
              </a:rPr>
              <a:t>that</a:t>
            </a:r>
            <a:r>
              <a:rPr lang="de-DE" dirty="0">
                <a:solidFill>
                  <a:srgbClr val="FF0000"/>
                </a:solidFill>
              </a:rPr>
              <a:t> </a:t>
            </a:r>
            <a:r>
              <a:rPr lang="de-DE" dirty="0" err="1">
                <a:solidFill>
                  <a:srgbClr val="FF0000"/>
                </a:solidFill>
              </a:rPr>
              <a:t>too</a:t>
            </a:r>
            <a:r>
              <a:rPr lang="de-DE" dirty="0">
                <a:solidFill>
                  <a:srgbClr val="FF0000"/>
                </a:solidFill>
              </a:rPr>
              <a:t> </a:t>
            </a:r>
            <a:r>
              <a:rPr lang="de-DE" dirty="0" err="1">
                <a:solidFill>
                  <a:srgbClr val="FF0000"/>
                </a:solidFill>
              </a:rPr>
              <a:t>much</a:t>
            </a:r>
            <a:r>
              <a:rPr lang="de-DE" dirty="0">
                <a:solidFill>
                  <a:srgbClr val="FF0000"/>
                </a:solidFill>
              </a:rPr>
              <a:t> also, but I </a:t>
            </a:r>
            <a:r>
              <a:rPr lang="de-DE" dirty="0" err="1">
                <a:solidFill>
                  <a:srgbClr val="FF0000"/>
                </a:solidFill>
              </a:rPr>
              <a:t>would</a:t>
            </a:r>
            <a:r>
              <a:rPr lang="de-DE" dirty="0">
                <a:solidFill>
                  <a:srgbClr val="FF0000"/>
                </a:solidFill>
              </a:rPr>
              <a:t> </a:t>
            </a:r>
            <a:r>
              <a:rPr lang="de-DE" dirty="0" err="1">
                <a:solidFill>
                  <a:srgbClr val="FF0000"/>
                </a:solidFill>
              </a:rPr>
              <a:t>need</a:t>
            </a:r>
            <a:r>
              <a:rPr lang="de-DE" dirty="0">
                <a:solidFill>
                  <a:srgbClr val="FF0000"/>
                </a:solidFill>
              </a:rPr>
              <a:t> </a:t>
            </a:r>
            <a:r>
              <a:rPr lang="de-DE" dirty="0" err="1">
                <a:solidFill>
                  <a:srgbClr val="FF0000"/>
                </a:solidFill>
              </a:rPr>
              <a:t>one</a:t>
            </a:r>
            <a:r>
              <a:rPr lang="de-DE" dirty="0">
                <a:solidFill>
                  <a:srgbClr val="FF0000"/>
                </a:solidFill>
              </a:rPr>
              <a:t> </a:t>
            </a:r>
            <a:r>
              <a:rPr lang="de-DE" dirty="0" err="1">
                <a:solidFill>
                  <a:srgbClr val="FF0000"/>
                </a:solidFill>
              </a:rPr>
              <a:t>possibility</a:t>
            </a:r>
            <a:r>
              <a:rPr lang="de-DE" dirty="0">
                <a:solidFill>
                  <a:srgbClr val="FF0000"/>
                </a:solidFill>
              </a:rPr>
              <a:t> </a:t>
            </a:r>
            <a:r>
              <a:rPr lang="de-DE" dirty="0" err="1">
                <a:solidFill>
                  <a:srgbClr val="FF0000"/>
                </a:solidFill>
              </a:rPr>
              <a:t>for</a:t>
            </a:r>
            <a:r>
              <a:rPr lang="de-DE" dirty="0">
                <a:solidFill>
                  <a:srgbClr val="FF0000"/>
                </a:solidFill>
              </a:rPr>
              <a:t> </a:t>
            </a:r>
            <a:r>
              <a:rPr lang="de-DE" dirty="0" err="1">
                <a:solidFill>
                  <a:srgbClr val="FF0000"/>
                </a:solidFill>
              </a:rPr>
              <a:t>my</a:t>
            </a:r>
            <a:r>
              <a:rPr lang="de-DE" dirty="0">
                <a:solidFill>
                  <a:srgbClr val="FF0000"/>
                </a:solidFill>
              </a:rPr>
              <a:t> </a:t>
            </a:r>
            <a:r>
              <a:rPr lang="de-DE" dirty="0" err="1">
                <a:solidFill>
                  <a:srgbClr val="FF0000"/>
                </a:solidFill>
              </a:rPr>
              <a:t>statement</a:t>
            </a:r>
            <a:r>
              <a:rPr lang="de-DE" dirty="0">
                <a:solidFill>
                  <a:srgbClr val="FF0000"/>
                </a:solidFill>
              </a:rPr>
              <a:t>.</a:t>
            </a:r>
          </a:p>
        </p:txBody>
      </p:sp>
    </p:spTree>
    <p:extLst>
      <p:ext uri="{BB962C8B-B14F-4D97-AF65-F5344CB8AC3E}">
        <p14:creationId xmlns:p14="http://schemas.microsoft.com/office/powerpoint/2010/main" val="2962818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a:extLst>
              <a:ext uri="{FF2B5EF4-FFF2-40B4-BE49-F238E27FC236}">
                <a16:creationId xmlns:a16="http://schemas.microsoft.com/office/drawing/2014/main" id="{B2C6F393-C0D7-A188-40F3-1CB83D17B4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0591" y="-2915"/>
            <a:ext cx="11111409"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AE8C428F-9D10-4C98-ACAE-4258B1150BB4}"/>
              </a:ext>
            </a:extLst>
          </p:cNvPr>
          <p:cNvSpPr>
            <a:spLocks noGrp="1"/>
          </p:cNvSpPr>
          <p:nvPr>
            <p:ph type="title"/>
          </p:nvPr>
        </p:nvSpPr>
        <p:spPr/>
        <p:txBody>
          <a:bodyPr/>
          <a:lstStyle/>
          <a:p>
            <a:r>
              <a:rPr lang="de-DE" dirty="0">
                <a:solidFill>
                  <a:schemeClr val="bg1"/>
                </a:solidFill>
              </a:rPr>
              <a:t>Key-Account-Management</a:t>
            </a:r>
          </a:p>
        </p:txBody>
      </p:sp>
    </p:spTree>
    <p:extLst>
      <p:ext uri="{BB962C8B-B14F-4D97-AF65-F5344CB8AC3E}">
        <p14:creationId xmlns:p14="http://schemas.microsoft.com/office/powerpoint/2010/main" val="2575447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Quellbild anzeigen">
            <a:extLst>
              <a:ext uri="{FF2B5EF4-FFF2-40B4-BE49-F238E27FC236}">
                <a16:creationId xmlns:a16="http://schemas.microsoft.com/office/drawing/2014/main" id="{173D12C8-4B1A-287B-EFC3-0FAAADB8F1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915"/>
            <a:ext cx="12192000" cy="6855085"/>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1E07A8B5-2CB5-4C80-8A2C-C6CF8032A634}"/>
              </a:ext>
            </a:extLst>
          </p:cNvPr>
          <p:cNvSpPr txBox="1"/>
          <p:nvPr/>
        </p:nvSpPr>
        <p:spPr>
          <a:xfrm>
            <a:off x="370014" y="407839"/>
            <a:ext cx="6212058" cy="2015936"/>
          </a:xfrm>
          <a:prstGeom prst="rect">
            <a:avLst/>
          </a:prstGeom>
          <a:noFill/>
        </p:spPr>
        <p:txBody>
          <a:bodyPr wrap="square" rtlCol="0">
            <a:spAutoFit/>
          </a:bodyPr>
          <a:lstStyle/>
          <a:p>
            <a:r>
              <a:rPr lang="de-DE" sz="4500" dirty="0">
                <a:latin typeface="Ink Free" panose="03080402000500000000" pitchFamily="66" charset="0"/>
              </a:rPr>
              <a:t>Pro Bauherr als</a:t>
            </a:r>
            <a:br>
              <a:rPr lang="de-DE" sz="4500" dirty="0">
                <a:latin typeface="Ink Free" panose="03080402000500000000" pitchFamily="66" charset="0"/>
              </a:rPr>
            </a:br>
            <a:r>
              <a:rPr lang="de-DE" sz="4500" dirty="0">
                <a:latin typeface="Ink Free" panose="03080402000500000000" pitchFamily="66" charset="0"/>
              </a:rPr>
              <a:t>             </a:t>
            </a:r>
            <a:r>
              <a:rPr lang="de-DE" sz="8000" b="1" dirty="0">
                <a:solidFill>
                  <a:schemeClr val="accent1"/>
                </a:solidFill>
                <a:effectLst>
                  <a:outerShdw blurRad="38100" dist="38100" dir="2700000" algn="tl">
                    <a:srgbClr val="000000">
                      <a:alpha val="43137"/>
                    </a:srgbClr>
                  </a:outerShdw>
                </a:effectLst>
                <a:latin typeface="Ink Free" panose="03080402000500000000" pitchFamily="66" charset="0"/>
              </a:rPr>
              <a:t>TEAM</a:t>
            </a:r>
          </a:p>
        </p:txBody>
      </p:sp>
      <p:sp>
        <p:nvSpPr>
          <p:cNvPr id="5" name="Inhaltsplatzhalter 2">
            <a:extLst>
              <a:ext uri="{FF2B5EF4-FFF2-40B4-BE49-F238E27FC236}">
                <a16:creationId xmlns:a16="http://schemas.microsoft.com/office/drawing/2014/main" id="{9AF7B0C7-CCA7-1721-0084-46AA29919F38}"/>
              </a:ext>
            </a:extLst>
          </p:cNvPr>
          <p:cNvSpPr txBox="1">
            <a:spLocks/>
          </p:cNvSpPr>
          <p:nvPr/>
        </p:nvSpPr>
        <p:spPr>
          <a:xfrm>
            <a:off x="6245084" y="5779759"/>
            <a:ext cx="4956316" cy="815776"/>
          </a:xfrm>
          <a:prstGeom prst="rect">
            <a:avLst/>
          </a:prstGeom>
        </p:spPr>
        <p:txBody>
          <a:bodyPr vert="horz" lIns="91440" tIns="45720" rIns="91440" bIns="45720" rtlCol="0" anchor="t">
            <a:noAutofit/>
          </a:bodyPr>
          <a:lstStyle>
            <a:lvl1pPr marL="457200" indent="-457200" algn="l" defTabSz="914400" rtl="0" eaLnBrk="1" latinLnBrk="0" hangingPunct="1">
              <a:lnSpc>
                <a:spcPct val="90000"/>
              </a:lnSpc>
              <a:spcBef>
                <a:spcPts val="1000"/>
              </a:spcBef>
              <a:buClr>
                <a:schemeClr val="accent1"/>
              </a:buClr>
              <a:buFont typeface="+mj-lt"/>
              <a:buAutoNum type="arabicPeriod"/>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mj-lt"/>
              <a:buNone/>
            </a:pPr>
            <a:r>
              <a:rPr lang="de-DE" sz="1400" dirty="0">
                <a:solidFill>
                  <a:schemeClr val="bg1"/>
                </a:solidFill>
              </a:rPr>
              <a:t>weil es ihr </a:t>
            </a:r>
            <a:r>
              <a:rPr lang="de-DE" sz="1400" dirty="0" err="1">
                <a:solidFill>
                  <a:schemeClr val="bg1"/>
                </a:solidFill>
              </a:rPr>
              <a:t>geld</a:t>
            </a:r>
            <a:r>
              <a:rPr lang="de-DE" sz="1400" dirty="0">
                <a:solidFill>
                  <a:schemeClr val="bg1"/>
                </a:solidFill>
              </a:rPr>
              <a:t> ist.</a:t>
            </a:r>
          </a:p>
          <a:p>
            <a:pPr marL="0" indent="0" algn="ctr">
              <a:buFont typeface="+mj-lt"/>
              <a:buNone/>
            </a:pPr>
            <a:r>
              <a:rPr lang="de-DE" sz="1400" dirty="0">
                <a:solidFill>
                  <a:schemeClr val="bg1"/>
                </a:solidFill>
              </a:rPr>
              <a:t>Zufriedene Bauherren. Zufriedene Mitarbeitende.</a:t>
            </a:r>
          </a:p>
        </p:txBody>
      </p:sp>
    </p:spTree>
    <p:extLst>
      <p:ext uri="{BB962C8B-B14F-4D97-AF65-F5344CB8AC3E}">
        <p14:creationId xmlns:p14="http://schemas.microsoft.com/office/powerpoint/2010/main" val="4701844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D4E2F6-160D-4E2A-9AB7-1D297647F728}"/>
              </a:ext>
            </a:extLst>
          </p:cNvPr>
          <p:cNvSpPr>
            <a:spLocks noGrp="1"/>
          </p:cNvSpPr>
          <p:nvPr>
            <p:ph type="title"/>
          </p:nvPr>
        </p:nvSpPr>
        <p:spPr/>
        <p:txBody>
          <a:bodyPr/>
          <a:lstStyle/>
          <a:p>
            <a:r>
              <a:rPr lang="de-DE" dirty="0"/>
              <a:t>Unsere Werte</a:t>
            </a:r>
          </a:p>
        </p:txBody>
      </p:sp>
      <p:sp>
        <p:nvSpPr>
          <p:cNvPr id="3" name="Textfeld 2">
            <a:extLst>
              <a:ext uri="{FF2B5EF4-FFF2-40B4-BE49-F238E27FC236}">
                <a16:creationId xmlns:a16="http://schemas.microsoft.com/office/drawing/2014/main" id="{88208CB7-844A-A943-644E-A8312A34FB5F}"/>
              </a:ext>
            </a:extLst>
          </p:cNvPr>
          <p:cNvSpPr txBox="1"/>
          <p:nvPr/>
        </p:nvSpPr>
        <p:spPr>
          <a:xfrm>
            <a:off x="5303912" y="260648"/>
            <a:ext cx="3816424" cy="369332"/>
          </a:xfrm>
          <a:prstGeom prst="rect">
            <a:avLst/>
          </a:prstGeom>
          <a:noFill/>
        </p:spPr>
        <p:txBody>
          <a:bodyPr wrap="square" rtlCol="0">
            <a:spAutoFit/>
          </a:bodyPr>
          <a:lstStyle/>
          <a:p>
            <a:r>
              <a:rPr lang="de-DE" dirty="0" err="1">
                <a:solidFill>
                  <a:srgbClr val="FF0000"/>
                </a:solidFill>
              </a:rPr>
              <a:t>Please</a:t>
            </a:r>
            <a:r>
              <a:rPr lang="de-DE" dirty="0">
                <a:solidFill>
                  <a:srgbClr val="FF0000"/>
                </a:solidFill>
              </a:rPr>
              <a:t> </a:t>
            </a:r>
            <a:r>
              <a:rPr lang="de-DE" dirty="0" err="1">
                <a:solidFill>
                  <a:srgbClr val="FF0000"/>
                </a:solidFill>
              </a:rPr>
              <a:t>use</a:t>
            </a:r>
            <a:r>
              <a:rPr lang="de-DE" dirty="0">
                <a:solidFill>
                  <a:srgbClr val="FF0000"/>
                </a:solidFill>
              </a:rPr>
              <a:t> </a:t>
            </a:r>
            <a:r>
              <a:rPr lang="de-DE" dirty="0" err="1">
                <a:solidFill>
                  <a:srgbClr val="FF0000"/>
                </a:solidFill>
              </a:rPr>
              <a:t>standard</a:t>
            </a:r>
            <a:r>
              <a:rPr lang="de-DE" dirty="0">
                <a:solidFill>
                  <a:srgbClr val="FF0000"/>
                </a:solidFill>
              </a:rPr>
              <a:t> Microsoft </a:t>
            </a:r>
            <a:r>
              <a:rPr lang="de-DE" dirty="0" err="1">
                <a:solidFill>
                  <a:srgbClr val="FF0000"/>
                </a:solidFill>
              </a:rPr>
              <a:t>fonts</a:t>
            </a:r>
            <a:r>
              <a:rPr lang="de-DE" dirty="0">
                <a:solidFill>
                  <a:srgbClr val="FF0000"/>
                </a:solidFill>
              </a:rPr>
              <a:t>.</a:t>
            </a:r>
          </a:p>
        </p:txBody>
      </p:sp>
    </p:spTree>
    <p:extLst>
      <p:ext uri="{BB962C8B-B14F-4D97-AF65-F5344CB8AC3E}">
        <p14:creationId xmlns:p14="http://schemas.microsoft.com/office/powerpoint/2010/main" val="603277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C4491C-3173-460A-B1BE-F85CF69FD067}"/>
              </a:ext>
            </a:extLst>
          </p:cNvPr>
          <p:cNvSpPr>
            <a:spLocks noGrp="1"/>
          </p:cNvSpPr>
          <p:nvPr>
            <p:ph type="title"/>
          </p:nvPr>
        </p:nvSpPr>
        <p:spPr>
          <a:xfrm>
            <a:off x="1111250" y="3176"/>
            <a:ext cx="8870950" cy="962024"/>
          </a:xfrm>
        </p:spPr>
        <p:txBody>
          <a:bodyPr vert="horz" lIns="91440" tIns="45720" rIns="91440" bIns="45720" rtlCol="0" anchor="b">
            <a:normAutofit/>
          </a:bodyPr>
          <a:lstStyle/>
          <a:p>
            <a:r>
              <a:rPr lang="de-DE" kern="1200" cap="small" baseline="0" err="1">
                <a:latin typeface="+mj-lt"/>
                <a:ea typeface="+mj-ea"/>
                <a:cs typeface="+mj-cs"/>
              </a:rPr>
              <a:t>Jobrad</a:t>
            </a:r>
            <a:endParaRPr lang="de-DE" kern="1200" cap="small" baseline="0">
              <a:latin typeface="+mj-lt"/>
              <a:ea typeface="+mj-ea"/>
              <a:cs typeface="+mj-cs"/>
            </a:endParaRPr>
          </a:p>
        </p:txBody>
      </p:sp>
      <p:sp>
        <p:nvSpPr>
          <p:cNvPr id="4" name="Foliennummernplatzhalter 3" hidden="1">
            <a:extLst>
              <a:ext uri="{FF2B5EF4-FFF2-40B4-BE49-F238E27FC236}">
                <a16:creationId xmlns:a16="http://schemas.microsoft.com/office/drawing/2014/main" id="{AAD016C2-4516-4F15-A8A8-16CE4ABC73D7}"/>
              </a:ext>
            </a:extLst>
          </p:cNvPr>
          <p:cNvSpPr>
            <a:spLocks noGrp="1"/>
          </p:cNvSpPr>
          <p:nvPr>
            <p:ph type="sldNum" sz="quarter" idx="12"/>
          </p:nvPr>
        </p:nvSpPr>
        <p:spPr/>
        <p:txBody>
          <a:bodyPr/>
          <a:lstStyle/>
          <a:p>
            <a:pPr>
              <a:spcAft>
                <a:spcPts val="600"/>
              </a:spcAft>
            </a:pPr>
            <a:fld id="{BF6C30AD-8A2E-444E-871B-0356D430F406}" type="slidenum">
              <a:rPr lang="de-DE" smtClean="0"/>
              <a:pPr>
                <a:spcAft>
                  <a:spcPts val="600"/>
                </a:spcAft>
              </a:pPr>
              <a:t>3</a:t>
            </a:fld>
            <a:endParaRPr lang="de-DE"/>
          </a:p>
        </p:txBody>
      </p:sp>
      <p:pic>
        <p:nvPicPr>
          <p:cNvPr id="7" name="Grafik 6">
            <a:extLst>
              <a:ext uri="{FF2B5EF4-FFF2-40B4-BE49-F238E27FC236}">
                <a16:creationId xmlns:a16="http://schemas.microsoft.com/office/drawing/2014/main" id="{E9DD5062-2BEF-08FA-850A-23E2B5666E8D}"/>
              </a:ext>
            </a:extLst>
          </p:cNvPr>
          <p:cNvPicPr>
            <a:picLocks noChangeAspect="1"/>
          </p:cNvPicPr>
          <p:nvPr/>
        </p:nvPicPr>
        <p:blipFill>
          <a:blip r:embed="rId2"/>
          <a:stretch>
            <a:fillRect/>
          </a:stretch>
        </p:blipFill>
        <p:spPr>
          <a:xfrm>
            <a:off x="1111250" y="1614055"/>
            <a:ext cx="10479025" cy="3969328"/>
          </a:xfrm>
          <a:prstGeom prst="rect">
            <a:avLst/>
          </a:prstGeom>
        </p:spPr>
      </p:pic>
      <p:pic>
        <p:nvPicPr>
          <p:cNvPr id="8" name="Grafik 7">
            <a:extLst>
              <a:ext uri="{FF2B5EF4-FFF2-40B4-BE49-F238E27FC236}">
                <a16:creationId xmlns:a16="http://schemas.microsoft.com/office/drawing/2014/main" id="{D977B502-2160-CA32-11E3-A24362EA35DA}"/>
              </a:ext>
            </a:extLst>
          </p:cNvPr>
          <p:cNvPicPr>
            <a:picLocks noChangeAspect="1"/>
          </p:cNvPicPr>
          <p:nvPr/>
        </p:nvPicPr>
        <p:blipFill>
          <a:blip r:embed="rId3"/>
          <a:stretch>
            <a:fillRect/>
          </a:stretch>
        </p:blipFill>
        <p:spPr>
          <a:xfrm>
            <a:off x="9553014" y="5782831"/>
            <a:ext cx="2037261" cy="601806"/>
          </a:xfrm>
          <a:prstGeom prst="rect">
            <a:avLst/>
          </a:prstGeom>
        </p:spPr>
      </p:pic>
      <p:sp>
        <p:nvSpPr>
          <p:cNvPr id="3" name="Textfeld 2">
            <a:extLst>
              <a:ext uri="{FF2B5EF4-FFF2-40B4-BE49-F238E27FC236}">
                <a16:creationId xmlns:a16="http://schemas.microsoft.com/office/drawing/2014/main" id="{6C76A375-A38F-D240-0944-7ACF1E8A2BA5}"/>
              </a:ext>
            </a:extLst>
          </p:cNvPr>
          <p:cNvSpPr txBox="1"/>
          <p:nvPr/>
        </p:nvSpPr>
        <p:spPr>
          <a:xfrm>
            <a:off x="3863752" y="260648"/>
            <a:ext cx="5256584" cy="369332"/>
          </a:xfrm>
          <a:prstGeom prst="rect">
            <a:avLst/>
          </a:prstGeom>
          <a:noFill/>
        </p:spPr>
        <p:txBody>
          <a:bodyPr wrap="square" rtlCol="0">
            <a:spAutoFit/>
          </a:bodyPr>
          <a:lstStyle/>
          <a:p>
            <a:r>
              <a:rPr lang="de-DE" dirty="0" err="1">
                <a:solidFill>
                  <a:srgbClr val="FF0000"/>
                </a:solidFill>
              </a:rPr>
              <a:t>Please</a:t>
            </a:r>
            <a:r>
              <a:rPr lang="de-DE" dirty="0">
                <a:solidFill>
                  <a:srgbClr val="FF0000"/>
                </a:solidFill>
              </a:rPr>
              <a:t> </a:t>
            </a:r>
            <a:r>
              <a:rPr lang="de-DE" dirty="0" err="1">
                <a:solidFill>
                  <a:srgbClr val="FF0000"/>
                </a:solidFill>
              </a:rPr>
              <a:t>add</a:t>
            </a:r>
            <a:r>
              <a:rPr lang="de-DE" dirty="0">
                <a:solidFill>
                  <a:srgbClr val="FF0000"/>
                </a:solidFill>
              </a:rPr>
              <a:t> </a:t>
            </a:r>
            <a:r>
              <a:rPr lang="de-DE" dirty="0" err="1">
                <a:solidFill>
                  <a:srgbClr val="FF0000"/>
                </a:solidFill>
              </a:rPr>
              <a:t>one</a:t>
            </a:r>
            <a:r>
              <a:rPr lang="de-DE" dirty="0">
                <a:solidFill>
                  <a:srgbClr val="FF0000"/>
                </a:solidFill>
              </a:rPr>
              <a:t> </a:t>
            </a:r>
            <a:r>
              <a:rPr lang="de-DE" dirty="0" err="1">
                <a:solidFill>
                  <a:srgbClr val="FF0000"/>
                </a:solidFill>
              </a:rPr>
              <a:t>process</a:t>
            </a:r>
            <a:r>
              <a:rPr lang="de-DE" dirty="0">
                <a:solidFill>
                  <a:srgbClr val="FF0000"/>
                </a:solidFill>
              </a:rPr>
              <a:t> (not </a:t>
            </a:r>
            <a:r>
              <a:rPr lang="de-DE" dirty="0" err="1">
                <a:solidFill>
                  <a:srgbClr val="FF0000"/>
                </a:solidFill>
              </a:rPr>
              <a:t>this</a:t>
            </a:r>
            <a:r>
              <a:rPr lang="de-DE" dirty="0">
                <a:solidFill>
                  <a:srgbClr val="FF0000"/>
                </a:solidFill>
              </a:rPr>
              <a:t> </a:t>
            </a:r>
            <a:r>
              <a:rPr lang="de-DE" dirty="0" err="1">
                <a:solidFill>
                  <a:srgbClr val="FF0000"/>
                </a:solidFill>
              </a:rPr>
              <a:t>one</a:t>
            </a:r>
            <a:r>
              <a:rPr lang="de-DE" dirty="0">
                <a:solidFill>
                  <a:srgbClr val="FF0000"/>
                </a:solidFill>
              </a:rPr>
              <a:t>) </a:t>
            </a:r>
            <a:r>
              <a:rPr lang="de-DE" dirty="0" err="1">
                <a:solidFill>
                  <a:srgbClr val="FF0000"/>
                </a:solidFill>
              </a:rPr>
              <a:t>from</a:t>
            </a:r>
            <a:r>
              <a:rPr lang="de-DE" dirty="0">
                <a:solidFill>
                  <a:srgbClr val="FF0000"/>
                </a:solidFill>
              </a:rPr>
              <a:t> 1-6 </a:t>
            </a:r>
            <a:r>
              <a:rPr lang="de-DE" dirty="0" err="1">
                <a:solidFill>
                  <a:srgbClr val="FF0000"/>
                </a:solidFill>
              </a:rPr>
              <a:t>please</a:t>
            </a:r>
            <a:endParaRPr lang="de-DE" dirty="0">
              <a:solidFill>
                <a:srgbClr val="FF0000"/>
              </a:solidFill>
            </a:endParaRPr>
          </a:p>
        </p:txBody>
      </p:sp>
    </p:spTree>
    <p:extLst>
      <p:ext uri="{BB962C8B-B14F-4D97-AF65-F5344CB8AC3E}">
        <p14:creationId xmlns:p14="http://schemas.microsoft.com/office/powerpoint/2010/main" val="1086354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8B6570-CA62-4A91-A502-D7E7D217CE2B}"/>
              </a:ext>
            </a:extLst>
          </p:cNvPr>
          <p:cNvSpPr>
            <a:spLocks noGrp="1"/>
          </p:cNvSpPr>
          <p:nvPr>
            <p:ph type="title"/>
          </p:nvPr>
        </p:nvSpPr>
        <p:spPr/>
        <p:txBody>
          <a:bodyPr/>
          <a:lstStyle/>
          <a:p>
            <a:r>
              <a:rPr lang="de-DE" dirty="0"/>
              <a:t>Unser Jahresumsatz</a:t>
            </a:r>
          </a:p>
        </p:txBody>
      </p:sp>
      <p:sp>
        <p:nvSpPr>
          <p:cNvPr id="4" name="Textfeld 3">
            <a:extLst>
              <a:ext uri="{FF2B5EF4-FFF2-40B4-BE49-F238E27FC236}">
                <a16:creationId xmlns:a16="http://schemas.microsoft.com/office/drawing/2014/main" id="{013808F4-5B20-94AE-39C3-68EC49D8239C}"/>
              </a:ext>
            </a:extLst>
          </p:cNvPr>
          <p:cNvSpPr txBox="1"/>
          <p:nvPr/>
        </p:nvSpPr>
        <p:spPr>
          <a:xfrm>
            <a:off x="3143672" y="1052736"/>
            <a:ext cx="3816424" cy="369332"/>
          </a:xfrm>
          <a:prstGeom prst="rect">
            <a:avLst/>
          </a:prstGeom>
          <a:noFill/>
        </p:spPr>
        <p:txBody>
          <a:bodyPr wrap="square" rtlCol="0">
            <a:spAutoFit/>
          </a:bodyPr>
          <a:lstStyle/>
          <a:p>
            <a:r>
              <a:rPr lang="de-DE" dirty="0" err="1">
                <a:solidFill>
                  <a:srgbClr val="FF0000"/>
                </a:solidFill>
              </a:rPr>
              <a:t>Please</a:t>
            </a:r>
            <a:r>
              <a:rPr lang="de-DE" dirty="0">
                <a:solidFill>
                  <a:srgbClr val="FF0000"/>
                </a:solidFill>
              </a:rPr>
              <a:t> </a:t>
            </a:r>
            <a:r>
              <a:rPr lang="de-DE" dirty="0" err="1">
                <a:solidFill>
                  <a:srgbClr val="FF0000"/>
                </a:solidFill>
              </a:rPr>
              <a:t>integrate</a:t>
            </a:r>
            <a:r>
              <a:rPr lang="de-DE" dirty="0">
                <a:solidFill>
                  <a:srgbClr val="FF0000"/>
                </a:solidFill>
              </a:rPr>
              <a:t> a </a:t>
            </a:r>
            <a:r>
              <a:rPr lang="de-DE" dirty="0" err="1">
                <a:solidFill>
                  <a:srgbClr val="FF0000"/>
                </a:solidFill>
              </a:rPr>
              <a:t>diagram</a:t>
            </a:r>
            <a:r>
              <a:rPr lang="de-DE" dirty="0">
                <a:solidFill>
                  <a:srgbClr val="FF0000"/>
                </a:solidFill>
              </a:rPr>
              <a:t> like </a:t>
            </a:r>
            <a:r>
              <a:rPr lang="de-DE" dirty="0" err="1">
                <a:solidFill>
                  <a:srgbClr val="FF0000"/>
                </a:solidFill>
              </a:rPr>
              <a:t>this</a:t>
            </a:r>
            <a:r>
              <a:rPr lang="de-DE" dirty="0">
                <a:solidFill>
                  <a:srgbClr val="FF0000"/>
                </a:solidFill>
              </a:rPr>
              <a:t>.</a:t>
            </a:r>
          </a:p>
        </p:txBody>
      </p:sp>
    </p:spTree>
    <p:extLst>
      <p:ext uri="{BB962C8B-B14F-4D97-AF65-F5344CB8AC3E}">
        <p14:creationId xmlns:p14="http://schemas.microsoft.com/office/powerpoint/2010/main" val="229640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a:extLst>
              <a:ext uri="{FF2B5EF4-FFF2-40B4-BE49-F238E27FC236}">
                <a16:creationId xmlns:a16="http://schemas.microsoft.com/office/drawing/2014/main" id="{08FAF0E9-09E6-4C73-84A5-2E99412B3DE2}"/>
              </a:ext>
            </a:extLst>
          </p:cNvPr>
          <p:cNvSpPr>
            <a:spLocks noGrp="1"/>
          </p:cNvSpPr>
          <p:nvPr>
            <p:ph idx="1"/>
          </p:nvPr>
        </p:nvSpPr>
        <p:spPr/>
        <p:txBody>
          <a:bodyPr/>
          <a:lstStyle/>
          <a:p>
            <a:r>
              <a:rPr lang="de-DE" dirty="0"/>
              <a:t>Wir arbeiten stetig am Ausbau unseres Portfolios, um den Bedarf unserer Kunden </a:t>
            </a:r>
            <a:br>
              <a:rPr lang="de-DE" dirty="0"/>
            </a:br>
            <a:r>
              <a:rPr lang="de-DE" dirty="0"/>
              <a:t>bestmöglich abzudecken. Dabei reicht unser Spektrum von öffentlichen Bauten wie Schulen </a:t>
            </a:r>
            <a:br>
              <a:rPr lang="de-DE" dirty="0"/>
            </a:br>
            <a:r>
              <a:rPr lang="de-DE" dirty="0"/>
              <a:t>und Kliniken, über Flughäfen und Bürogebäude bis hin zu Sonderbauten wie dem </a:t>
            </a:r>
            <a:br>
              <a:rPr lang="de-DE" dirty="0"/>
            </a:br>
            <a:r>
              <a:rPr lang="de-DE" dirty="0"/>
              <a:t>European Southern Observatory Supernova Planetarium in Garching. </a:t>
            </a:r>
          </a:p>
        </p:txBody>
      </p:sp>
      <p:sp>
        <p:nvSpPr>
          <p:cNvPr id="2" name="Titel 1">
            <a:extLst>
              <a:ext uri="{FF2B5EF4-FFF2-40B4-BE49-F238E27FC236}">
                <a16:creationId xmlns:a16="http://schemas.microsoft.com/office/drawing/2014/main" id="{08C4491C-3173-460A-B1BE-F85CF69FD067}"/>
              </a:ext>
            </a:extLst>
          </p:cNvPr>
          <p:cNvSpPr>
            <a:spLocks noGrp="1"/>
          </p:cNvSpPr>
          <p:nvPr>
            <p:ph type="title"/>
          </p:nvPr>
        </p:nvSpPr>
        <p:spPr/>
        <p:txBody>
          <a:bodyPr/>
          <a:lstStyle/>
          <a:p>
            <a:r>
              <a:rPr lang="de-DE" dirty="0"/>
              <a:t>Unsere Kundensegmente</a:t>
            </a:r>
          </a:p>
        </p:txBody>
      </p:sp>
      <p:sp>
        <p:nvSpPr>
          <p:cNvPr id="4" name="Textfeld 3">
            <a:extLst>
              <a:ext uri="{FF2B5EF4-FFF2-40B4-BE49-F238E27FC236}">
                <a16:creationId xmlns:a16="http://schemas.microsoft.com/office/drawing/2014/main" id="{D647308C-08A6-8BDD-69B6-6122543FBCF3}"/>
              </a:ext>
            </a:extLst>
          </p:cNvPr>
          <p:cNvSpPr txBox="1"/>
          <p:nvPr/>
        </p:nvSpPr>
        <p:spPr>
          <a:xfrm>
            <a:off x="3575720" y="3573016"/>
            <a:ext cx="3816424" cy="646331"/>
          </a:xfrm>
          <a:prstGeom prst="rect">
            <a:avLst/>
          </a:prstGeom>
          <a:noFill/>
        </p:spPr>
        <p:txBody>
          <a:bodyPr wrap="square" rtlCol="0">
            <a:spAutoFit/>
          </a:bodyPr>
          <a:lstStyle/>
          <a:p>
            <a:r>
              <a:rPr lang="de-DE" dirty="0" err="1">
                <a:solidFill>
                  <a:srgbClr val="FF0000"/>
                </a:solidFill>
              </a:rPr>
              <a:t>Please</a:t>
            </a:r>
            <a:r>
              <a:rPr lang="de-DE" dirty="0">
                <a:solidFill>
                  <a:srgbClr val="FF0000"/>
                </a:solidFill>
              </a:rPr>
              <a:t> </a:t>
            </a:r>
            <a:r>
              <a:rPr lang="de-DE" dirty="0" err="1">
                <a:solidFill>
                  <a:srgbClr val="FF0000"/>
                </a:solidFill>
              </a:rPr>
              <a:t>adapt</a:t>
            </a:r>
            <a:r>
              <a:rPr lang="de-DE" dirty="0">
                <a:solidFill>
                  <a:srgbClr val="FF0000"/>
                </a:solidFill>
              </a:rPr>
              <a:t> </a:t>
            </a:r>
            <a:r>
              <a:rPr lang="de-DE" dirty="0" err="1">
                <a:solidFill>
                  <a:srgbClr val="FF0000"/>
                </a:solidFill>
              </a:rPr>
              <a:t>thonse</a:t>
            </a:r>
            <a:r>
              <a:rPr lang="de-DE" dirty="0">
                <a:solidFill>
                  <a:srgbClr val="FF0000"/>
                </a:solidFill>
              </a:rPr>
              <a:t> 5 </a:t>
            </a:r>
            <a:r>
              <a:rPr lang="de-DE" dirty="0" err="1">
                <a:solidFill>
                  <a:srgbClr val="FF0000"/>
                </a:solidFill>
              </a:rPr>
              <a:t>figures</a:t>
            </a:r>
            <a:r>
              <a:rPr lang="de-DE" dirty="0">
                <a:solidFill>
                  <a:srgbClr val="FF0000"/>
                </a:solidFill>
              </a:rPr>
              <a:t> due </a:t>
            </a:r>
            <a:r>
              <a:rPr lang="de-DE" dirty="0" err="1">
                <a:solidFill>
                  <a:srgbClr val="FF0000"/>
                </a:solidFill>
              </a:rPr>
              <a:t>to</a:t>
            </a:r>
            <a:r>
              <a:rPr lang="de-DE" dirty="0">
                <a:solidFill>
                  <a:srgbClr val="FF0000"/>
                </a:solidFill>
              </a:rPr>
              <a:t> </a:t>
            </a:r>
            <a:r>
              <a:rPr lang="de-DE" dirty="0" err="1">
                <a:solidFill>
                  <a:srgbClr val="FF0000"/>
                </a:solidFill>
              </a:rPr>
              <a:t>the</a:t>
            </a:r>
            <a:r>
              <a:rPr lang="de-DE" dirty="0">
                <a:solidFill>
                  <a:srgbClr val="FF0000"/>
                </a:solidFill>
              </a:rPr>
              <a:t> </a:t>
            </a:r>
            <a:r>
              <a:rPr lang="de-DE" dirty="0" err="1">
                <a:solidFill>
                  <a:srgbClr val="FF0000"/>
                </a:solidFill>
              </a:rPr>
              <a:t>new</a:t>
            </a:r>
            <a:r>
              <a:rPr lang="de-DE" dirty="0">
                <a:solidFill>
                  <a:srgbClr val="FF0000"/>
                </a:solidFill>
              </a:rPr>
              <a:t> </a:t>
            </a:r>
            <a:r>
              <a:rPr lang="de-DE" dirty="0" err="1">
                <a:solidFill>
                  <a:srgbClr val="FF0000"/>
                </a:solidFill>
              </a:rPr>
              <a:t>colors</a:t>
            </a:r>
            <a:r>
              <a:rPr lang="de-DE" dirty="0">
                <a:solidFill>
                  <a:srgbClr val="FF0000"/>
                </a:solidFill>
              </a:rPr>
              <a:t> </a:t>
            </a:r>
            <a:r>
              <a:rPr lang="de-DE" dirty="0" err="1">
                <a:solidFill>
                  <a:srgbClr val="FF0000"/>
                </a:solidFill>
              </a:rPr>
              <a:t>of</a:t>
            </a:r>
            <a:r>
              <a:rPr lang="de-DE" dirty="0">
                <a:solidFill>
                  <a:srgbClr val="FF0000"/>
                </a:solidFill>
              </a:rPr>
              <a:t> </a:t>
            </a:r>
            <a:r>
              <a:rPr lang="de-DE" dirty="0" err="1">
                <a:solidFill>
                  <a:srgbClr val="FF0000"/>
                </a:solidFill>
              </a:rPr>
              <a:t>my</a:t>
            </a:r>
            <a:r>
              <a:rPr lang="de-DE" dirty="0">
                <a:solidFill>
                  <a:srgbClr val="FF0000"/>
                </a:solidFill>
              </a:rPr>
              <a:t> logo.</a:t>
            </a:r>
          </a:p>
        </p:txBody>
      </p:sp>
    </p:spTree>
    <p:extLst>
      <p:ext uri="{BB962C8B-B14F-4D97-AF65-F5344CB8AC3E}">
        <p14:creationId xmlns:p14="http://schemas.microsoft.com/office/powerpoint/2010/main" val="4065126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0C4D37A-FC66-47CE-9187-9BE400662F17}"/>
              </a:ext>
            </a:extLst>
          </p:cNvPr>
          <p:cNvSpPr>
            <a:spLocks noGrp="1"/>
          </p:cNvSpPr>
          <p:nvPr>
            <p:ph type="title"/>
          </p:nvPr>
        </p:nvSpPr>
        <p:spPr/>
        <p:txBody>
          <a:bodyPr/>
          <a:lstStyle/>
          <a:p>
            <a:r>
              <a:rPr lang="de-DE" dirty="0"/>
              <a:t>Verwaltung – Bildung – Gesundheit </a:t>
            </a:r>
          </a:p>
        </p:txBody>
      </p:sp>
    </p:spTree>
    <p:extLst>
      <p:ext uri="{BB962C8B-B14F-4D97-AF65-F5344CB8AC3E}">
        <p14:creationId xmlns:p14="http://schemas.microsoft.com/office/powerpoint/2010/main" val="2911316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Bildplatzhalter 11">
            <a:extLst>
              <a:ext uri="{FF2B5EF4-FFF2-40B4-BE49-F238E27FC236}">
                <a16:creationId xmlns:a16="http://schemas.microsoft.com/office/drawing/2014/main" id="{EE436C71-761D-49A4-BB9C-EE9AE05EEEBB}"/>
              </a:ext>
            </a:extLst>
          </p:cNvPr>
          <p:cNvPicPr>
            <a:picLocks noGrp="1" noChangeAspect="1"/>
          </p:cNvPicPr>
          <p:nvPr>
            <p:ph sz="half" idx="2"/>
          </p:nvPr>
        </p:nvPicPr>
        <p:blipFill rotWithShape="1">
          <a:blip r:embed="rId2" cstate="screen">
            <a:extLst>
              <a:ext uri="{28A0092B-C50C-407E-A947-70E740481C1C}">
                <a14:useLocalDpi xmlns:a14="http://schemas.microsoft.com/office/drawing/2010/main" val="0"/>
              </a:ext>
            </a:extLst>
          </a:blip>
          <a:stretch/>
        </p:blipFill>
        <p:spPr>
          <a:xfrm>
            <a:off x="4655840" y="1268760"/>
            <a:ext cx="6984776" cy="4976882"/>
          </a:xfrm>
        </p:spPr>
      </p:pic>
      <p:sp>
        <p:nvSpPr>
          <p:cNvPr id="4" name="Titel 3">
            <a:extLst>
              <a:ext uri="{FF2B5EF4-FFF2-40B4-BE49-F238E27FC236}">
                <a16:creationId xmlns:a16="http://schemas.microsoft.com/office/drawing/2014/main" id="{EB4F7ADE-156D-404D-A800-AE6B2ACED922}"/>
              </a:ext>
            </a:extLst>
          </p:cNvPr>
          <p:cNvSpPr>
            <a:spLocks noGrp="1"/>
          </p:cNvSpPr>
          <p:nvPr>
            <p:ph type="title"/>
          </p:nvPr>
        </p:nvSpPr>
        <p:spPr/>
        <p:txBody>
          <a:bodyPr/>
          <a:lstStyle/>
          <a:p>
            <a:r>
              <a:rPr lang="de-DE" dirty="0"/>
              <a:t>Neubau Verwaltungsgebäude</a:t>
            </a:r>
            <a:r>
              <a:rPr lang="de-DE" sz="2800" dirty="0"/>
              <a:t> | München</a:t>
            </a:r>
          </a:p>
        </p:txBody>
      </p:sp>
      <p:sp>
        <p:nvSpPr>
          <p:cNvPr id="3" name="Inhaltsplatzhalter 2">
            <a:extLst>
              <a:ext uri="{FF2B5EF4-FFF2-40B4-BE49-F238E27FC236}">
                <a16:creationId xmlns:a16="http://schemas.microsoft.com/office/drawing/2014/main" id="{82E54A9E-06FF-4E66-BC61-6F6FFC19B7D7}"/>
              </a:ext>
            </a:extLst>
          </p:cNvPr>
          <p:cNvSpPr>
            <a:spLocks noGrp="1"/>
          </p:cNvSpPr>
          <p:nvPr>
            <p:ph sz="half" idx="1"/>
          </p:nvPr>
        </p:nvSpPr>
        <p:spPr/>
        <p:txBody>
          <a:bodyPr/>
          <a:lstStyle/>
          <a:p>
            <a:r>
              <a:rPr lang="de-DE" dirty="0"/>
              <a:t>Projektdaten:</a:t>
            </a:r>
          </a:p>
          <a:p>
            <a:pPr lvl="1"/>
            <a:r>
              <a:rPr lang="de-DE" dirty="0"/>
              <a:t>15.560 m² BGF</a:t>
            </a:r>
          </a:p>
          <a:p>
            <a:pPr lvl="1"/>
            <a:r>
              <a:rPr lang="de-DE" dirty="0"/>
              <a:t>Fertigstellung: 2015</a:t>
            </a:r>
          </a:p>
          <a:p>
            <a:pPr lvl="1"/>
            <a:r>
              <a:rPr lang="de-DE" dirty="0"/>
              <a:t>Leistungsphasen nach HOAI: 1-8</a:t>
            </a:r>
          </a:p>
          <a:p>
            <a:r>
              <a:rPr lang="de-DE" dirty="0"/>
              <a:t>Bauherr:</a:t>
            </a:r>
          </a:p>
          <a:p>
            <a:pPr lvl="1"/>
            <a:r>
              <a:rPr lang="de-DE" dirty="0"/>
              <a:t>KIB Projekt GmbH, Nürnberg</a:t>
            </a:r>
          </a:p>
          <a:p>
            <a:r>
              <a:rPr lang="de-DE" dirty="0"/>
              <a:t>Architekt:</a:t>
            </a:r>
          </a:p>
          <a:p>
            <a:pPr lvl="1"/>
            <a:r>
              <a:rPr lang="de-DE" dirty="0"/>
              <a:t>Steidle Architekten, München</a:t>
            </a:r>
          </a:p>
          <a:p>
            <a:r>
              <a:rPr lang="de-DE" dirty="0"/>
              <a:t>Leistungsumfang: </a:t>
            </a:r>
          </a:p>
          <a:p>
            <a:pPr lvl="1"/>
            <a:r>
              <a:rPr lang="de-DE" dirty="0"/>
              <a:t>Elektro-|Fernmelde- und informationstechnische Anlagen, Medien-|Beleuchtungs-|</a:t>
            </a:r>
            <a:br>
              <a:rPr lang="de-DE" dirty="0"/>
            </a:br>
            <a:r>
              <a:rPr lang="de-DE" dirty="0"/>
              <a:t>Fördertechnik</a:t>
            </a:r>
          </a:p>
          <a:p>
            <a:endParaRPr lang="de-DE" dirty="0"/>
          </a:p>
        </p:txBody>
      </p:sp>
      <p:sp>
        <p:nvSpPr>
          <p:cNvPr id="5" name="Ellipse 4">
            <a:extLst>
              <a:ext uri="{FF2B5EF4-FFF2-40B4-BE49-F238E27FC236}">
                <a16:creationId xmlns:a16="http://schemas.microsoft.com/office/drawing/2014/main" id="{7914F625-3667-F9E9-BED4-1E2AB91EE3CF}"/>
              </a:ext>
            </a:extLst>
          </p:cNvPr>
          <p:cNvSpPr/>
          <p:nvPr/>
        </p:nvSpPr>
        <p:spPr>
          <a:xfrm rot="705030">
            <a:off x="10585746" y="1041061"/>
            <a:ext cx="1471808" cy="1471808"/>
          </a:xfrm>
          <a:prstGeom prst="ellipse">
            <a:avLst/>
          </a:prstGeom>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200" dirty="0">
                <a:solidFill>
                  <a:srgbClr val="354547"/>
                </a:solidFill>
              </a:rPr>
              <a:t>Erwerb der </a:t>
            </a:r>
            <a:r>
              <a:rPr lang="de-DE" sz="1200" b="1" dirty="0">
                <a:solidFill>
                  <a:srgbClr val="354547"/>
                </a:solidFill>
              </a:rPr>
              <a:t>DGNB-Zertifizierung</a:t>
            </a:r>
          </a:p>
        </p:txBody>
      </p:sp>
      <p:pic>
        <p:nvPicPr>
          <p:cNvPr id="2" name="Grafik 1">
            <a:extLst>
              <a:ext uri="{FF2B5EF4-FFF2-40B4-BE49-F238E27FC236}">
                <a16:creationId xmlns:a16="http://schemas.microsoft.com/office/drawing/2014/main" id="{4C25161B-7C24-1929-2887-DFE9B2451BEF}"/>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a:off x="4074486" y="5733256"/>
            <a:ext cx="1173051" cy="1135082"/>
          </a:xfrm>
          <a:prstGeom prst="rect">
            <a:avLst/>
          </a:prstGeom>
          <a:noFill/>
          <a:effectLst/>
        </p:spPr>
      </p:pic>
    </p:spTree>
    <p:extLst>
      <p:ext uri="{BB962C8B-B14F-4D97-AF65-F5344CB8AC3E}">
        <p14:creationId xmlns:p14="http://schemas.microsoft.com/office/powerpoint/2010/main" val="1745519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A264FF-D38B-4DC1-8135-033AA95A570F}"/>
              </a:ext>
            </a:extLst>
          </p:cNvPr>
          <p:cNvSpPr>
            <a:spLocks noGrp="1"/>
          </p:cNvSpPr>
          <p:nvPr>
            <p:ph type="title"/>
          </p:nvPr>
        </p:nvSpPr>
        <p:spPr/>
        <p:txBody>
          <a:bodyPr/>
          <a:lstStyle/>
          <a:p>
            <a:r>
              <a:rPr lang="de-DE" dirty="0"/>
              <a:t>Wohnen – Hotels </a:t>
            </a:r>
          </a:p>
        </p:txBody>
      </p:sp>
    </p:spTree>
    <p:extLst>
      <p:ext uri="{BB962C8B-B14F-4D97-AF65-F5344CB8AC3E}">
        <p14:creationId xmlns:p14="http://schemas.microsoft.com/office/powerpoint/2010/main" val="3151027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A27F69-EC90-4FF7-BDE1-6A11B7AC6ED2}"/>
              </a:ext>
            </a:extLst>
          </p:cNvPr>
          <p:cNvSpPr>
            <a:spLocks noGrp="1"/>
          </p:cNvSpPr>
          <p:nvPr>
            <p:ph type="title"/>
          </p:nvPr>
        </p:nvSpPr>
        <p:spPr/>
        <p:txBody>
          <a:bodyPr/>
          <a:lstStyle/>
          <a:p>
            <a:r>
              <a:rPr lang="de-DE" dirty="0"/>
              <a:t>Industrie – Gewerbe – Verkehr </a:t>
            </a:r>
          </a:p>
        </p:txBody>
      </p:sp>
    </p:spTree>
    <p:extLst>
      <p:ext uri="{BB962C8B-B14F-4D97-AF65-F5344CB8AC3E}">
        <p14:creationId xmlns:p14="http://schemas.microsoft.com/office/powerpoint/2010/main" val="2267869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Burnickl Ingenieure">
  <a:themeElements>
    <a:clrScheme name="Burnickl Ingenieure">
      <a:dk1>
        <a:srgbClr val="000000"/>
      </a:dk1>
      <a:lt1>
        <a:srgbClr val="FFFFFF"/>
      </a:lt1>
      <a:dk2>
        <a:srgbClr val="354547"/>
      </a:dk2>
      <a:lt2>
        <a:srgbClr val="F2F2F2"/>
      </a:lt2>
      <a:accent1>
        <a:srgbClr val="C7D30F"/>
      </a:accent1>
      <a:accent2>
        <a:srgbClr val="354547"/>
      </a:accent2>
      <a:accent3>
        <a:srgbClr val="F2F2F2"/>
      </a:accent3>
      <a:accent4>
        <a:srgbClr val="614D41"/>
      </a:accent4>
      <a:accent5>
        <a:srgbClr val="8B7D6D"/>
      </a:accent5>
      <a:accent6>
        <a:srgbClr val="A39589"/>
      </a:accent6>
      <a:hlink>
        <a:srgbClr val="C7D30F"/>
      </a:hlink>
      <a:folHlink>
        <a:srgbClr val="954F72"/>
      </a:folHlink>
    </a:clrScheme>
    <a:fontScheme name="Burnickl Ingenieure">
      <a:majorFont>
        <a:latin typeface="Corbel"/>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2_08_Firmenpräsentation.potx" id="{49236D97-BEE0-4CBB-80A3-B926F9330EAB}" vid="{FC67138A-79B6-459E-80FA-6BE43EA98DF0}"/>
    </a:ext>
  </a:extLst>
</a:theme>
</file>

<file path=ppt/theme/theme2.xml><?xml version="1.0" encoding="utf-8"?>
<a:theme xmlns:a="http://schemas.openxmlformats.org/drawingml/2006/main" name="Benutzerdefiniertes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Layouts">
  <a:themeElements>
    <a:clrScheme name="Burnickl Ingenieure">
      <a:dk1>
        <a:srgbClr val="000000"/>
      </a:dk1>
      <a:lt1>
        <a:srgbClr val="FFFFFF"/>
      </a:lt1>
      <a:dk2>
        <a:srgbClr val="354547"/>
      </a:dk2>
      <a:lt2>
        <a:srgbClr val="F2F2F2"/>
      </a:lt2>
      <a:accent1>
        <a:srgbClr val="C7D30F"/>
      </a:accent1>
      <a:accent2>
        <a:srgbClr val="354547"/>
      </a:accent2>
      <a:accent3>
        <a:srgbClr val="F2F2F2"/>
      </a:accent3>
      <a:accent4>
        <a:srgbClr val="614D41"/>
      </a:accent4>
      <a:accent5>
        <a:srgbClr val="8B7D6D"/>
      </a:accent5>
      <a:accent6>
        <a:srgbClr val="A39589"/>
      </a:accent6>
      <a:hlink>
        <a:srgbClr val="C7D30F"/>
      </a:hlink>
      <a:folHlink>
        <a:srgbClr val="954F72"/>
      </a:folHlink>
    </a:clrScheme>
    <a:fontScheme name="Burnickl Ingenieure">
      <a:majorFont>
        <a:latin typeface="Corbel"/>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22_08_Firmenpräsentation.potx" id="{49236D97-BEE0-4CBB-80A3-B926F9330EAB}" vid="{68516729-2114-4DFC-B6CD-D06972793010}"/>
    </a:ext>
  </a:extLst>
</a:theme>
</file>

<file path=ppt/theme/theme4.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2022_08_Firmenpräsentation</Template>
  <TotalTime>0</TotalTime>
  <Words>327</Words>
  <Application>Microsoft Macintosh PowerPoint</Application>
  <PresentationFormat>Breitbild</PresentationFormat>
  <Paragraphs>48</Paragraphs>
  <Slides>16</Slides>
  <Notes>1</Notes>
  <HiddenSlides>0</HiddenSlides>
  <MMClips>0</MMClips>
  <ScaleCrop>false</ScaleCrop>
  <HeadingPairs>
    <vt:vector size="6" baseType="variant">
      <vt:variant>
        <vt:lpstr>Verwendete Schriftarten</vt:lpstr>
      </vt:variant>
      <vt:variant>
        <vt:i4>5</vt:i4>
      </vt:variant>
      <vt:variant>
        <vt:lpstr>Design</vt:lpstr>
      </vt:variant>
      <vt:variant>
        <vt:i4>3</vt:i4>
      </vt:variant>
      <vt:variant>
        <vt:lpstr>Folientitel</vt:lpstr>
      </vt:variant>
      <vt:variant>
        <vt:i4>16</vt:i4>
      </vt:variant>
    </vt:vector>
  </HeadingPairs>
  <TitlesOfParts>
    <vt:vector size="24" baseType="lpstr">
      <vt:lpstr>Arial</vt:lpstr>
      <vt:lpstr>Calibri</vt:lpstr>
      <vt:lpstr>Calibri Light</vt:lpstr>
      <vt:lpstr>Corbel</vt:lpstr>
      <vt:lpstr>Ink Free</vt:lpstr>
      <vt:lpstr>Burnickl Ingenieure</vt:lpstr>
      <vt:lpstr>Benutzerdefiniertes Design</vt:lpstr>
      <vt:lpstr>Layouts</vt:lpstr>
      <vt:lpstr>PowerPoint-Präsentation</vt:lpstr>
      <vt:lpstr>Unsere Werte</vt:lpstr>
      <vt:lpstr>Jobrad</vt:lpstr>
      <vt:lpstr>Unser Jahresumsatz</vt:lpstr>
      <vt:lpstr>Unsere Kundensegmente</vt:lpstr>
      <vt:lpstr>Verwaltung – Bildung – Gesundheit </vt:lpstr>
      <vt:lpstr>Neubau Verwaltungsgebäude | München</vt:lpstr>
      <vt:lpstr>Wohnen – Hotels </vt:lpstr>
      <vt:lpstr>Industrie – Gewerbe – Verkehr </vt:lpstr>
      <vt:lpstr>Sonderbauten – Green Building </vt:lpstr>
      <vt:lpstr>ESO Supernova | Garching</vt:lpstr>
      <vt:lpstr>Unser Leistungsspektrum</vt:lpstr>
      <vt:lpstr>PowerPoint-Präsentation</vt:lpstr>
      <vt:lpstr>PowerPoint-Präsentation</vt:lpstr>
      <vt:lpstr>Key-Account-Management</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Burnickl Ingenieur GmbH</dc:title>
  <dc:creator>Silke Vogler</dc:creator>
  <cp:lastModifiedBy>Dr. Peter Burnickl</cp:lastModifiedBy>
  <cp:revision>93</cp:revision>
  <dcterms:created xsi:type="dcterms:W3CDTF">2022-11-03T12:52:11Z</dcterms:created>
  <dcterms:modified xsi:type="dcterms:W3CDTF">2023-07-15T08:33:05Z</dcterms:modified>
</cp:coreProperties>
</file>